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53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3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45679"/>
            <a:ext cx="7916030" cy="3052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5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79426"/>
            <a:ext cx="6782447" cy="3129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7354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450" y="4456059"/>
            <a:ext cx="4467959" cy="2284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/>
              <a:t>1.</a:t>
            </a:r>
            <a:r>
              <a:rPr lang="zh-CN" altLang="en-US" sz="3200"/>
              <a:t>数与代数数与代数强化专题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4636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7154" y="3121165"/>
            <a:ext cx="437683" cy="2889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2922" y="3335533"/>
            <a:ext cx="260747" cy="2889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0365" y="4202330"/>
            <a:ext cx="456308" cy="29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1787" y="4202330"/>
            <a:ext cx="866054" cy="29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3209" y="6019805"/>
            <a:ext cx="335246" cy="83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2161" y="5963883"/>
            <a:ext cx="4060213" cy="754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29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1027" y="1947226"/>
            <a:ext cx="657287" cy="295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0024" y="2595263"/>
            <a:ext cx="657287" cy="295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375" y="3233770"/>
            <a:ext cx="866857" cy="304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6540" y="5168351"/>
            <a:ext cx="276251" cy="304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2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2968" y="2728417"/>
            <a:ext cx="676339" cy="295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13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87534"/>
            <a:ext cx="3638897" cy="15934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4985" y="2558910"/>
            <a:ext cx="3781786" cy="1622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8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66059"/>
            <a:ext cx="1943285" cy="3048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9285" y="2718535"/>
            <a:ext cx="304829" cy="47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1270" y="2366059"/>
            <a:ext cx="571554" cy="781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4985" y="2375586"/>
            <a:ext cx="2571995" cy="2810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8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29839"/>
            <a:ext cx="4810584" cy="1623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6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52842"/>
            <a:ext cx="7735038" cy="2259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21</Words>
  <Application>WPS 演示</Application>
  <PresentationFormat>全屏显示(4:3)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B44FA12609A044A8977830BD909E68B4</vt:lpwstr>
  </property>
  <property fmtid="{D5CDD505-2E9C-101B-9397-08002B2CF9AE}" pid="3" name="KSOProductBuildVer">
    <vt:lpwstr>2052-11.1.0.11035</vt:lpwstr>
  </property>
</Properties>
</file>