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36" r:id="rId3"/>
    <p:sldId id="276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5" r:id="rId14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80" d="100"/>
          <a:sy n="80" d="100"/>
        </p:scale>
        <p:origin x="1363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/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/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405" y="0"/>
            <a:ext cx="7588885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3600" cy="68522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6290" y="1270"/>
            <a:ext cx="720725" cy="68522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058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3198854"/>
            <a:ext cx="5296405" cy="26724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32656"/>
            <a:ext cx="7630202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03849" y="2996952"/>
            <a:ext cx="792088" cy="4320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0766" y="0"/>
            <a:ext cx="5628478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0"/>
            <a:ext cx="1690370" cy="687133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9325" y="-6350"/>
            <a:ext cx="1844675" cy="68713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1584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  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整理与复习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670050" y="2878138"/>
            <a:ext cx="590391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dirty="0"/>
              <a:t>1.</a:t>
            </a:r>
            <a:r>
              <a:rPr lang="zh-CN" altLang="en-US" sz="3200" dirty="0"/>
              <a:t>数与代数</a:t>
            </a:r>
            <a:endParaRPr lang="en-US" altLang="zh-CN" sz="3200" dirty="0"/>
          </a:p>
          <a:p>
            <a:pPr algn="ctr"/>
            <a:r>
              <a:rPr lang="zh-CN" altLang="en-US" sz="3200" dirty="0"/>
              <a:t>第</a:t>
            </a:r>
            <a:r>
              <a:rPr lang="en-US" altLang="zh-CN" sz="3200" dirty="0"/>
              <a:t>9</a:t>
            </a:r>
            <a:r>
              <a:rPr lang="zh-CN" altLang="en-US" sz="3200" dirty="0"/>
              <a:t>课时比和比例（</a:t>
            </a:r>
            <a:r>
              <a:rPr lang="en-US" altLang="zh-CN" sz="3200" dirty="0"/>
              <a:t>2</a:t>
            </a:r>
            <a:r>
              <a:rPr lang="zh-CN" altLang="en-US" sz="3200" dirty="0"/>
              <a:t>）</a:t>
            </a:r>
            <a:endParaRPr lang="zh-CN" alt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9000"/>
            <a:ext cx="8555935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9053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26628" y="1222899"/>
            <a:ext cx="447717" cy="3429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88480" y="1861184"/>
            <a:ext cx="257199" cy="2953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36418" y="2480415"/>
            <a:ext cx="438191" cy="3048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295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3128126"/>
            <a:ext cx="6782447" cy="10193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706173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2014" y="3360177"/>
            <a:ext cx="6244804" cy="33862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802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3789567"/>
            <a:ext cx="5344035" cy="22802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725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558313"/>
            <a:ext cx="7192061" cy="24988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669219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6587" y="3603218"/>
            <a:ext cx="5735381" cy="32441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0</TotalTime>
  <Words>25</Words>
  <Application>WPS 演示</Application>
  <PresentationFormat>全屏显示(4:3)</PresentationFormat>
  <Paragraphs>5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Calibri</vt:lpstr>
      <vt:lpstr>微软雅黑</vt:lpstr>
      <vt:lpstr>Arial Unicode MS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17345810152</cp:lastModifiedBy>
  <cp:revision>190</cp:revision>
  <dcterms:created xsi:type="dcterms:W3CDTF">2015-08-18T12:29:00Z</dcterms:created>
  <dcterms:modified xsi:type="dcterms:W3CDTF">2022-01-23T10:11:07Z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259CF16D4ABA4DAF9A3D30450D8398DD</vt:lpwstr>
  </property>
  <property fmtid="{D5CDD505-2E9C-101B-9397-08002B2CF9AE}" pid="3" name="KSOProductBuildVer">
    <vt:lpwstr>2052-11.1.0.11035</vt:lpwstr>
  </property>
</Properties>
</file>