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5409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2969688"/>
            <a:ext cx="6346823" cy="3657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71168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990" y="4270051"/>
            <a:ext cx="6232269" cy="2084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 </a:t>
            </a:r>
            <a:r>
              <a:rPr lang="zh-CN" altLang="en-US" sz="3200" dirty="0"/>
              <a:t>数与代数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7</a:t>
            </a:r>
            <a:r>
              <a:rPr lang="zh-CN" altLang="en-US" sz="3200" dirty="0"/>
              <a:t>课时  式与方程（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3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63598"/>
            <a:ext cx="657287" cy="39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4301725"/>
            <a:ext cx="1514619" cy="11724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4263598"/>
            <a:ext cx="609658" cy="39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5" y="4301725"/>
            <a:ext cx="1886130" cy="1410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4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19868"/>
            <a:ext cx="657287" cy="390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0619" y="2567546"/>
            <a:ext cx="2343373" cy="141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2519868"/>
            <a:ext cx="609658" cy="390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931" y="2329157"/>
            <a:ext cx="1400308" cy="187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0343" y="2672437"/>
            <a:ext cx="295303" cy="47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2328" y="2329157"/>
            <a:ext cx="381036" cy="76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6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4627379"/>
            <a:ext cx="2371951" cy="1582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4054525"/>
            <a:ext cx="800176" cy="1620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3997323"/>
            <a:ext cx="1676560" cy="2497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38806"/>
            <a:ext cx="3857993" cy="2316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6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73167"/>
            <a:ext cx="3848467" cy="2308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347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242" y="3587894"/>
            <a:ext cx="7654759" cy="287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27</Words>
  <Application>WPS 演示</Application>
  <PresentationFormat>全屏显示(4:3)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4FCFA2E93ECF40F4943BA1EEDBA5099D</vt:lpwstr>
  </property>
  <property fmtid="{D5CDD505-2E9C-101B-9397-08002B2CF9AE}" pid="3" name="KSOProductBuildVer">
    <vt:lpwstr>2052-11.1.0.11035</vt:lpwstr>
  </property>
</Properties>
</file>