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7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6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49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116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3034" y="1985648"/>
            <a:ext cx="1047850" cy="2955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6154" y="2700634"/>
            <a:ext cx="619184" cy="3050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8026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5503" y="5765642"/>
            <a:ext cx="2922168" cy="379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05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8205" y="2588590"/>
            <a:ext cx="4629592" cy="1814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整理与复习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/>
              <a:t>1.</a:t>
            </a:r>
            <a:r>
              <a:rPr lang="zh-CN" altLang="en-US" sz="3200" dirty="0"/>
              <a:t>数与代数</a:t>
            </a:r>
            <a:endParaRPr lang="en-US" altLang="zh-CN" sz="3200" dirty="0"/>
          </a:p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6</a:t>
            </a:r>
            <a:r>
              <a:rPr lang="zh-CN" altLang="en-US" sz="3200" dirty="0"/>
              <a:t>课时 式与方程（</a:t>
            </a:r>
            <a:r>
              <a:rPr lang="en-US" altLang="zh-CN" sz="3200" dirty="0"/>
              <a:t>1</a:t>
            </a:r>
            <a:r>
              <a:rPr lang="zh-CN" altLang="en-US" sz="3200" dirty="0"/>
              <a:t>）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506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4026" y="3833973"/>
            <a:ext cx="657287" cy="3049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22063" y="3805385"/>
            <a:ext cx="590606" cy="3335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54632" y="4462908"/>
            <a:ext cx="381036" cy="3239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78690" y="5806542"/>
            <a:ext cx="1047850" cy="2954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92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1920" y="2482604"/>
            <a:ext cx="3086394" cy="4007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31016" y="3140969"/>
            <a:ext cx="4038985" cy="4007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3001" y="3808876"/>
            <a:ext cx="3867519" cy="4007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69252" y="5116064"/>
            <a:ext cx="2324321" cy="4007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69605" y="5812596"/>
            <a:ext cx="457243" cy="3053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84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9594" y="1985194"/>
            <a:ext cx="295303" cy="3144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74081" y="3967095"/>
            <a:ext cx="304829" cy="304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89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50773" y="1909767"/>
            <a:ext cx="276251" cy="3052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73508" y="4532595"/>
            <a:ext cx="304829" cy="3147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82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69561" y="2702956"/>
            <a:ext cx="466769" cy="295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87642" y="4020416"/>
            <a:ext cx="1276471" cy="3054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07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9065" y="1957157"/>
            <a:ext cx="1095479" cy="2955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16529" y="3349167"/>
            <a:ext cx="1905181" cy="4004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6109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26</Words>
  <Application>WPS 演示</Application>
  <PresentationFormat>全屏显示(4:3)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AC3F940CF9784E95A2C46FD46F50C080</vt:lpwstr>
  </property>
  <property fmtid="{D5CDD505-2E9C-101B-9397-08002B2CF9AE}" pid="3" name="KSOProductBuildVer">
    <vt:lpwstr>2052-11.1.0.11035</vt:lpwstr>
  </property>
</Properties>
</file>