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36" r:id="rId3"/>
    <p:sldId id="276" r:id="rId4"/>
    <p:sldId id="325" r:id="rId5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5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53" y="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4D3C-55FF-41C9-A7B5-8039EDB664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25C7E-6B05-4D11-A513-7FB996A541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25C7E-6B05-4D11-A513-7FB996A541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17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246149"/>
            <a:ext cx="7592149" cy="10496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3373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923" y="4821619"/>
            <a:ext cx="4521528" cy="1475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7528" y="5012033"/>
            <a:ext cx="1694383" cy="3998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整理与复习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1. </a:t>
            </a:r>
            <a:r>
              <a:rPr lang="zh-CN" altLang="en-US" sz="3200" dirty="0"/>
              <a:t>数与代数</a:t>
            </a:r>
            <a:endParaRPr lang="en-US" altLang="zh-CN" sz="3200" dirty="0"/>
          </a:p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5</a:t>
            </a:r>
            <a:r>
              <a:rPr lang="zh-CN" altLang="en-US" sz="3200" dirty="0"/>
              <a:t>课时 数的运算（</a:t>
            </a:r>
            <a:r>
              <a:rPr lang="en-US" altLang="zh-CN" sz="3200" dirty="0"/>
              <a:t>3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10055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5580" y="3447478"/>
            <a:ext cx="446557" cy="2772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2826" y="4028845"/>
            <a:ext cx="419764" cy="286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3457" y="4028845"/>
            <a:ext cx="419764" cy="286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4040" y="4833814"/>
            <a:ext cx="410832" cy="286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3529" y="4833814"/>
            <a:ext cx="401901" cy="286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46595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0851" y="1819258"/>
            <a:ext cx="857331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5845" y="3067526"/>
            <a:ext cx="438191" cy="3716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2571" y="4792231"/>
            <a:ext cx="266725" cy="304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6837" y="5173382"/>
            <a:ext cx="466769" cy="38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7786" y="5259140"/>
            <a:ext cx="476295" cy="304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08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2174" y="4368197"/>
            <a:ext cx="257199" cy="304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9583" y="4606473"/>
            <a:ext cx="800176" cy="304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6915" y="4596942"/>
            <a:ext cx="1695611" cy="324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5492" y="4844748"/>
            <a:ext cx="438191" cy="304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6187" y="4197840"/>
            <a:ext cx="171466" cy="286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7212" y="4197840"/>
            <a:ext cx="2171907" cy="772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7223" y="4541089"/>
            <a:ext cx="304829" cy="47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97653" y="4188305"/>
            <a:ext cx="1143109" cy="791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21402" y="4665039"/>
            <a:ext cx="438191" cy="2955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59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83193"/>
            <a:ext cx="4667695" cy="1021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69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243740"/>
            <a:ext cx="6363307" cy="23639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5230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165" y="3780288"/>
            <a:ext cx="7431431" cy="2285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26</Words>
  <Application>WPS 演示</Application>
  <PresentationFormat>全屏显示(4:3)</PresentationFormat>
  <Paragraphs>5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9C49FCA0B8EC46D8BD898585B1000108</vt:lpwstr>
  </property>
  <property fmtid="{D5CDD505-2E9C-101B-9397-08002B2CF9AE}" pid="3" name="KSOProductBuildVer">
    <vt:lpwstr>2052-11.1.0.11035</vt:lpwstr>
  </property>
</Properties>
</file>