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6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83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274432"/>
            <a:ext cx="5515501" cy="1755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3398" y="4877321"/>
            <a:ext cx="200044" cy="143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4069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067" y="4003938"/>
            <a:ext cx="6610026" cy="2612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数学广角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鸽巢问题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/>
              <a:t>第</a:t>
            </a:r>
            <a:r>
              <a:rPr lang="en-US" altLang="zh-CN" sz="3200"/>
              <a:t>2</a:t>
            </a:r>
            <a:r>
              <a:rPr lang="zh-CN" altLang="en-US" sz="3200"/>
              <a:t>课时鸽巢问题（</a:t>
            </a:r>
            <a:r>
              <a:rPr lang="en-US" altLang="zh-CN" sz="3200"/>
              <a:t>2</a:t>
            </a:r>
            <a:r>
              <a:rPr lang="zh-CN" altLang="en-US" sz="3200"/>
              <a:t>）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777430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4585" y="2413367"/>
            <a:ext cx="231429" cy="274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8859" y="4370565"/>
            <a:ext cx="248571" cy="274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1717" y="5683948"/>
            <a:ext cx="240000" cy="257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86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2615" y="1994885"/>
            <a:ext cx="257199" cy="2954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64335" y="4186799"/>
            <a:ext cx="257199" cy="2954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1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0597" y="3512303"/>
            <a:ext cx="276251" cy="305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25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7058" y="2635620"/>
            <a:ext cx="352458" cy="295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33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758358"/>
            <a:ext cx="5525027" cy="1764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23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436020"/>
            <a:ext cx="7887453" cy="24323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0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768946"/>
            <a:ext cx="6753869" cy="1755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22</Words>
  <Application>WPS 演示</Application>
  <PresentationFormat>全屏显示(4:3)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0B2FD556D0DC4C6BBBFD384A3C813B3A</vt:lpwstr>
  </property>
  <property fmtid="{D5CDD505-2E9C-101B-9397-08002B2CF9AE}" pid="3" name="KSOProductBuildVer">
    <vt:lpwstr>2052-11.1.0.11035</vt:lpwstr>
  </property>
</Properties>
</file>