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4" r:id="rId3"/>
    <p:sldId id="276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5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80" d="100"/>
          <a:sy n="80" d="100"/>
        </p:scale>
        <p:origin x="81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0"/>
            <a:ext cx="758888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3600" cy="68522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290" y="1270"/>
            <a:ext cx="720725" cy="68522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4885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385" y="3661172"/>
            <a:ext cx="7173869" cy="29449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0766" y="0"/>
            <a:ext cx="5628478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0"/>
            <a:ext cx="1690370" cy="68713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325" y="-6350"/>
            <a:ext cx="1844675" cy="68713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 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数学广角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鸽巢问题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/>
              <a:t>第</a:t>
            </a:r>
            <a:r>
              <a:rPr lang="en-US" altLang="zh-CN" sz="3200"/>
              <a:t>1</a:t>
            </a:r>
            <a:r>
              <a:rPr lang="zh-CN" altLang="en-US" sz="3200"/>
              <a:t>课时鸽巢问题（</a:t>
            </a:r>
            <a:r>
              <a:rPr lang="en-US" altLang="zh-CN" sz="3200"/>
              <a:t>1</a:t>
            </a:r>
            <a:r>
              <a:rPr lang="zh-CN" altLang="en-US" sz="3200"/>
              <a:t>）</a:t>
            </a:r>
            <a:endParaRPr lang="zh-CN" altLang="en-US"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46442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24400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51581" y="1393359"/>
            <a:ext cx="254500" cy="2729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42209" y="1384259"/>
            <a:ext cx="236321" cy="2820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87938" y="1775539"/>
            <a:ext cx="163607" cy="2638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42209" y="1766440"/>
            <a:ext cx="236321" cy="2729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60670" y="2139520"/>
            <a:ext cx="236321" cy="2729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42209" y="2139520"/>
            <a:ext cx="236321" cy="2729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60899" y="2694591"/>
            <a:ext cx="245411" cy="2729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51528" y="2694591"/>
            <a:ext cx="227232" cy="2729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397256" y="3076771"/>
            <a:ext cx="163607" cy="2638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51528" y="3076771"/>
            <a:ext cx="227232" cy="2638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397256" y="3458951"/>
            <a:ext cx="163607" cy="2638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978796" y="3458951"/>
            <a:ext cx="172696" cy="2638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915347" y="4660089"/>
            <a:ext cx="236321" cy="2638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261093" y="5861226"/>
            <a:ext cx="236321" cy="2729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123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16882" y="2787284"/>
            <a:ext cx="276251" cy="3052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02879" y="4227507"/>
            <a:ext cx="352458" cy="2956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33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30796" y="2701275"/>
            <a:ext cx="276251" cy="2956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88216" y="4856617"/>
            <a:ext cx="285777" cy="2956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36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358702"/>
            <a:ext cx="7849349" cy="25265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46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399148"/>
            <a:ext cx="7896979" cy="18228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190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551194"/>
            <a:ext cx="7916030" cy="18223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23</Words>
  <Application>WPS 演示</Application>
  <PresentationFormat>全屏显示(4:3)</PresentationFormat>
  <Paragraphs>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2022-01-23T10:08:55Z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D6834862DBC2481FB854DB022505B1E0</vt:lpwstr>
  </property>
  <property fmtid="{D5CDD505-2E9C-101B-9397-08002B2CF9AE}" pid="3" name="KSOProductBuildVer">
    <vt:lpwstr>2052-11.1.0.11035</vt:lpwstr>
  </property>
</Properties>
</file>