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35" r:id="rId3"/>
    <p:sldId id="276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6" r:id="rId14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80" d="100"/>
          <a:sy n="80" d="100"/>
        </p:scale>
        <p:origin x="811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/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/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405" y="0"/>
            <a:ext cx="7588885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3600" cy="68522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6290" y="1270"/>
            <a:ext cx="720725" cy="68522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664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977329"/>
            <a:ext cx="5925115" cy="21356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10665"/>
            <a:ext cx="6372224" cy="65293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2974" y="2852936"/>
            <a:ext cx="5943202" cy="40050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0766" y="0"/>
            <a:ext cx="5628478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0"/>
            <a:ext cx="1690370" cy="687133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9325" y="-6350"/>
            <a:ext cx="1844675" cy="68713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1584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 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比例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670050" y="287813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/>
              <a:t>整理和复习</a:t>
            </a:r>
            <a:endParaRPr lang="zh-CN" altLang="en-US" sz="3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20688"/>
            <a:ext cx="8018480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13566" y="2620319"/>
            <a:ext cx="3341770" cy="3273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64017" y="3248522"/>
            <a:ext cx="1785813" cy="2742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9917" y="3823637"/>
            <a:ext cx="2342775" cy="3716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72858" y="4690734"/>
            <a:ext cx="998994" cy="2831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53007" y="5708245"/>
            <a:ext cx="424351" cy="3539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3458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54632" y="2816206"/>
            <a:ext cx="447717" cy="3052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26804" y="4161288"/>
            <a:ext cx="257199" cy="2957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307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3243069"/>
            <a:ext cx="657287" cy="3906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73331" y="3062019"/>
            <a:ext cx="2133803" cy="18962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07312" y="3243069"/>
            <a:ext cx="2505314" cy="14769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9563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596588"/>
            <a:ext cx="657287" cy="3910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16176" y="2415361"/>
            <a:ext cx="2048070" cy="18981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07312" y="2596588"/>
            <a:ext cx="619184" cy="3910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07488" y="2634742"/>
            <a:ext cx="371510" cy="3147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26628" y="2415361"/>
            <a:ext cx="2048070" cy="18885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506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3319390"/>
            <a:ext cx="6382359" cy="28587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8775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3511762"/>
            <a:ext cx="5067783" cy="26129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298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3015932"/>
            <a:ext cx="5020154" cy="24509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0</TotalTime>
  <Words>9</Words>
  <Application>WPS 演示</Application>
  <PresentationFormat>全屏显示(4:3)</PresentationFormat>
  <Paragraphs>4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Calibri</vt:lpstr>
      <vt:lpstr>微软雅黑</vt:lpstr>
      <vt:lpstr>Arial Unicode MS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17345810152</cp:lastModifiedBy>
  <cp:revision>190</cp:revision>
  <dcterms:created xsi:type="dcterms:W3CDTF">2015-08-18T12:29:00Z</dcterms:created>
  <dcterms:modified xsi:type="dcterms:W3CDTF">2022-01-23T10:06:23Z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E734887736E840F490A42DC22F7CB095</vt:lpwstr>
  </property>
  <property fmtid="{D5CDD505-2E9C-101B-9397-08002B2CF9AE}" pid="3" name="KSOProductBuildVer">
    <vt:lpwstr>2052-11.1.0.11035</vt:lpwstr>
  </property>
</Properties>
</file>