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6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16880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31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463"/>
            <a:ext cx="6477618" cy="2941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比例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4</a:t>
            </a:r>
            <a:r>
              <a:rPr lang="zh-CN" altLang="en-US" sz="3200" dirty="0"/>
              <a:t>单元能力 素养提升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49167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0811" y="3686240"/>
            <a:ext cx="252784" cy="290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4636" y="4051509"/>
            <a:ext cx="383857" cy="37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1448" y="4145167"/>
            <a:ext cx="271508" cy="290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4232" y="4753948"/>
            <a:ext cx="440031" cy="337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9302" y="5578143"/>
            <a:ext cx="449393" cy="374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48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7212" y="2330571"/>
            <a:ext cx="447717" cy="295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3342" y="2330571"/>
            <a:ext cx="447717" cy="295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4230295"/>
            <a:ext cx="828754" cy="295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3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77948"/>
            <a:ext cx="657287" cy="390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5316" y="2987225"/>
            <a:ext cx="2048070" cy="1859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9384" y="3177948"/>
            <a:ext cx="619184" cy="390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6760" y="3216092"/>
            <a:ext cx="2152855" cy="1392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69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06699"/>
            <a:ext cx="657287" cy="391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3375" y="2444878"/>
            <a:ext cx="2762513" cy="1403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9384" y="2406699"/>
            <a:ext cx="619184" cy="391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93398" y="2215807"/>
            <a:ext cx="2114751" cy="1861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3588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3728" y="3152202"/>
            <a:ext cx="2876900" cy="1418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6424" y="4073136"/>
            <a:ext cx="5821840" cy="27848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923928" y="3381375"/>
            <a:ext cx="2876900" cy="1418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39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98638"/>
            <a:ext cx="5334509" cy="2299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0058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803" y="3472615"/>
            <a:ext cx="6246148" cy="2150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15</Words>
  <Application>WPS 演示</Application>
  <PresentationFormat>全屏显示(4:3)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2C49E257967E46F1889D408B6D536C24</vt:lpwstr>
  </property>
  <property fmtid="{D5CDD505-2E9C-101B-9397-08002B2CF9AE}" pid="3" name="KSOProductBuildVer">
    <vt:lpwstr>2052-11.1.0.11035</vt:lpwstr>
  </property>
</Properties>
</file>