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7" r:id="rId3"/>
    <p:sldId id="276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6" r:id="rId15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80" d="100"/>
          <a:sy n="80" d="100"/>
        </p:scale>
        <p:origin x="811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7405" y="0"/>
            <a:ext cx="7588885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63600" cy="68522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6290" y="1270"/>
            <a:ext cx="720725" cy="685228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06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063639"/>
            <a:ext cx="4924895" cy="22125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332656"/>
            <a:ext cx="7999033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820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204063"/>
            <a:ext cx="7887453" cy="26339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0766" y="6985"/>
            <a:ext cx="5628478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" y="-6350"/>
            <a:ext cx="1690370" cy="687133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9325" y="-6350"/>
            <a:ext cx="1844675" cy="68713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>
            <a:spLocks noChangeArrowheads="1"/>
          </p:cNvSpPr>
          <p:nvPr/>
        </p:nvSpPr>
        <p:spPr bwMode="auto">
          <a:xfrm>
            <a:off x="1584325" y="1844675"/>
            <a:ext cx="59753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比例</a:t>
            </a:r>
            <a:endParaRPr lang="zh-CN" altLang="en-US" sz="3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1670050" y="2878138"/>
            <a:ext cx="590391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3200" dirty="0"/>
              <a:t>1.</a:t>
            </a:r>
            <a:r>
              <a:rPr lang="zh-CN" altLang="en-US" sz="3200" dirty="0"/>
              <a:t>比例的意义和基本性质</a:t>
            </a:r>
            <a:endParaRPr lang="en-US" altLang="zh-CN" sz="3200" dirty="0"/>
          </a:p>
          <a:p>
            <a:pPr algn="ctr"/>
            <a:r>
              <a:rPr lang="zh-CN" altLang="en-US" sz="3200" dirty="0"/>
              <a:t>第</a:t>
            </a:r>
            <a:r>
              <a:rPr lang="en-US" altLang="zh-CN" sz="3200" dirty="0"/>
              <a:t>3</a:t>
            </a:r>
            <a:r>
              <a:rPr lang="zh-CN" altLang="en-US" sz="3200" dirty="0"/>
              <a:t>课时  解比例</a:t>
            </a:r>
            <a:endParaRPr lang="zh-CN" alt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76672"/>
            <a:ext cx="6346624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3675" y="2422334"/>
            <a:ext cx="321879" cy="2239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25135" y="2422334"/>
            <a:ext cx="188929" cy="2239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40381" y="2870256"/>
            <a:ext cx="503811" cy="2239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47800" y="3493148"/>
            <a:ext cx="657753" cy="2169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61373" y="3668117"/>
            <a:ext cx="503811" cy="2169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62683" y="4563962"/>
            <a:ext cx="342871" cy="2239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916988" y="5914727"/>
            <a:ext cx="342871" cy="2239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648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198970"/>
            <a:ext cx="657287" cy="391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40013" y="3017617"/>
            <a:ext cx="2038544" cy="13744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0244" y="3208515"/>
            <a:ext cx="3000661" cy="11931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069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492601"/>
            <a:ext cx="657287" cy="3913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16220" y="2301709"/>
            <a:ext cx="2267166" cy="1842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350244" y="2492601"/>
            <a:ext cx="619184" cy="3913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40895" y="2301709"/>
            <a:ext cx="2524366" cy="1613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43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3730661"/>
            <a:ext cx="657287" cy="3909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44754" y="3158576"/>
            <a:ext cx="2162381" cy="15255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6646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7730" y="4140069"/>
            <a:ext cx="619184" cy="3908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06959" y="2881722"/>
            <a:ext cx="2105226" cy="29075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995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3100826"/>
            <a:ext cx="6734818" cy="22114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2980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9925" y="2433272"/>
            <a:ext cx="6515722" cy="22109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25</Words>
  <Application>WPS 演示</Application>
  <PresentationFormat>全屏显示(4:3)</PresentationFormat>
  <Paragraphs>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Calibri</vt:lpstr>
      <vt:lpstr>微软雅黑</vt:lpstr>
      <vt:lpstr>Arial Unicode MS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190</cp:revision>
  <dcterms:created xsi:type="dcterms:W3CDTF">2015-08-18T12:29:00Z</dcterms:created>
  <dcterms:modified xsi:type="dcterms:W3CDTF">2022-01-23T10:08:03Z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FF61C8FCA52D4E1F82CEE1783A973857</vt:lpwstr>
  </property>
  <property fmtid="{D5CDD505-2E9C-101B-9397-08002B2CF9AE}" pid="3" name="KSOProductBuildVer">
    <vt:lpwstr>2052-11.1.0.11035</vt:lpwstr>
  </property>
</Properties>
</file>