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4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04660"/>
            <a:ext cx="4877265" cy="1067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5304"/>
            <a:ext cx="854090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33" y="3780230"/>
            <a:ext cx="7740487" cy="2168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2.</a:t>
            </a:r>
            <a:r>
              <a:rPr lang="zh-CN" altLang="en-US" sz="3200" dirty="0"/>
              <a:t>圆锥  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圆锥的体积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691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3586934"/>
            <a:ext cx="476295" cy="305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1314" y="4931307"/>
            <a:ext cx="285777" cy="295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1908900"/>
            <a:ext cx="276251" cy="295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4605208"/>
            <a:ext cx="476295" cy="304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6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276" y="1966969"/>
            <a:ext cx="333406" cy="276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121" y="3283116"/>
            <a:ext cx="390562" cy="381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276" y="4656488"/>
            <a:ext cx="333406" cy="286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6121" y="5982173"/>
            <a:ext cx="390562" cy="381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2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2681876"/>
            <a:ext cx="171466" cy="295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1744" y="2882111"/>
            <a:ext cx="3810363" cy="39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8899" y="3149090"/>
            <a:ext cx="257199" cy="305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1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1671765"/>
            <a:ext cx="3438853" cy="1508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2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52136"/>
            <a:ext cx="6963439" cy="1534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615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574" y="3318439"/>
            <a:ext cx="6343563" cy="2126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23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73D0279E4773452FB7CF1CF4C6CE0617</vt:lpwstr>
  </property>
  <property fmtid="{D5CDD505-2E9C-101B-9397-08002B2CF9AE}" pid="3" name="KSOProductBuildVer">
    <vt:lpwstr>2052-11.1.0.11035</vt:lpwstr>
  </property>
</Properties>
</file>