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4" r:id="rId3"/>
    <p:sldId id="27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5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80" d="100"/>
          <a:sy n="80" d="100"/>
        </p:scale>
        <p:origin x="81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0"/>
            <a:ext cx="758888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" cy="6852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90" y="1270"/>
            <a:ext cx="720725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02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457803"/>
            <a:ext cx="5077309" cy="16221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766" y="0"/>
            <a:ext cx="5628478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0"/>
            <a:ext cx="1690370" cy="6871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25" y="-6350"/>
            <a:ext cx="1844675" cy="6871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圆柱与圆锥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/>
              <a:t>2.</a:t>
            </a:r>
            <a:r>
              <a:rPr lang="zh-CN" altLang="en-US" sz="3200" dirty="0"/>
              <a:t>圆锥  第</a:t>
            </a:r>
            <a:r>
              <a:rPr lang="en-US" altLang="zh-CN" sz="3200" dirty="0"/>
              <a:t>1</a:t>
            </a:r>
            <a:r>
              <a:rPr lang="zh-CN" altLang="en-US" sz="3200" dirty="0"/>
              <a:t>课时 圆锥的认识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791424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96452" y="2219936"/>
            <a:ext cx="863847" cy="2792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35929" y="2795936"/>
            <a:ext cx="863847" cy="270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03102" y="3337027"/>
            <a:ext cx="1675340" cy="3054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24436" y="4541391"/>
            <a:ext cx="1256505" cy="270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11136" y="5099936"/>
            <a:ext cx="1605534" cy="2792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48257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69913" y="1470061"/>
            <a:ext cx="289922" cy="3090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48984" y="1479427"/>
            <a:ext cx="346036" cy="2903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30980" y="2678256"/>
            <a:ext cx="289922" cy="3090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027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2515" y="1241985"/>
            <a:ext cx="295303" cy="3144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97830" y="4948596"/>
            <a:ext cx="295303" cy="3144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00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4544" y="1966977"/>
            <a:ext cx="885909" cy="419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55426" y="2481995"/>
            <a:ext cx="457243" cy="419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2295" y="4294099"/>
            <a:ext cx="895435" cy="419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97830" y="4294099"/>
            <a:ext cx="1743241" cy="4291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6806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2153" y="4175064"/>
            <a:ext cx="6694155" cy="12529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62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2725" y="2900775"/>
            <a:ext cx="1390782" cy="381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4147" y="4025652"/>
            <a:ext cx="1209790" cy="3145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9858" y="4025652"/>
            <a:ext cx="1209790" cy="324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5292080" y="2098948"/>
            <a:ext cx="72008" cy="1397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24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093552"/>
            <a:ext cx="5458346" cy="22234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23</Words>
  <Application>WPS 演示</Application>
  <PresentationFormat>全屏显示(4:3)</PresentationFormat>
  <Paragraphs>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2022-01-23T10:03:26Z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9082C95314814E07B05BC72E54008120</vt:lpwstr>
  </property>
  <property fmtid="{D5CDD505-2E9C-101B-9397-08002B2CF9AE}" pid="3" name="KSOProductBuildVer">
    <vt:lpwstr>2052-11.1.0.11035</vt:lpwstr>
  </property>
</Properties>
</file>