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4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5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136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622007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568" y="4170056"/>
            <a:ext cx="5692023" cy="21900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圆柱与圆锥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/>
              <a:t>1.</a:t>
            </a:r>
            <a:r>
              <a:rPr lang="zh-CN" altLang="en-US" sz="3200"/>
              <a:t>圆柱重难点强化小专题（一）圆柱的表面积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772121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0451" y="2483717"/>
            <a:ext cx="859803" cy="281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79240" y="2492237"/>
            <a:ext cx="672519" cy="264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6275" y="3242060"/>
            <a:ext cx="1566375" cy="264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2909" y="3233539"/>
            <a:ext cx="1591914" cy="272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87753" y="3991882"/>
            <a:ext cx="664007" cy="264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86685" y="4724664"/>
            <a:ext cx="1634478" cy="289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37762" y="5465965"/>
            <a:ext cx="1523810" cy="3067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48857" y="5465965"/>
            <a:ext cx="1634478" cy="3067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87646" y="5465965"/>
            <a:ext cx="1464220" cy="3067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47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276" y="2664098"/>
            <a:ext cx="333406" cy="276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6121" y="4648993"/>
            <a:ext cx="390562" cy="381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16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46121" y="1929839"/>
            <a:ext cx="390562" cy="381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276" y="3992372"/>
            <a:ext cx="333406" cy="27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0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11465"/>
            <a:ext cx="6372833" cy="1059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62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76042"/>
            <a:ext cx="7420683" cy="1533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0468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667" y="3415346"/>
            <a:ext cx="4833067" cy="3267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2340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261" y="3955903"/>
            <a:ext cx="5565505" cy="2810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27</Words>
  <Application>WPS 演示</Application>
  <PresentationFormat>全屏显示(4:3)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62334D7F8A4445B2AAB67E57613D5FE8</vt:lpwstr>
  </property>
  <property fmtid="{D5CDD505-2E9C-101B-9397-08002B2CF9AE}" pid="3" name="KSOProductBuildVer">
    <vt:lpwstr>2052-11.1.0.11035</vt:lpwstr>
  </property>
</Properties>
</file>