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8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02659" y="2217132"/>
            <a:ext cx="438191" cy="391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59197" y="3459378"/>
            <a:ext cx="866857" cy="3726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>
                <a:latin typeface="微软雅黑" panose="020B0503020204020204" pitchFamily="34" charset="-122"/>
                <a:ea typeface="微软雅黑" panose="020B0503020204020204" pitchFamily="34" charset="-122"/>
              </a:rPr>
              <a:t>圆柱与圆锥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1.</a:t>
            </a:r>
            <a:r>
              <a:rPr lang="zh-CN" altLang="en-US" sz="3200" dirty="0"/>
              <a:t>圆柱第</a:t>
            </a:r>
            <a:r>
              <a:rPr lang="en-US" altLang="zh-CN" sz="3200" dirty="0"/>
              <a:t>6</a:t>
            </a:r>
            <a:r>
              <a:rPr lang="zh-CN" altLang="en-US" sz="3200" dirty="0"/>
              <a:t>课时圆柱的体积（</a:t>
            </a:r>
            <a:r>
              <a:rPr lang="en-US" altLang="zh-CN" sz="3200" dirty="0"/>
              <a:t>2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0079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4004" y="3716091"/>
            <a:ext cx="4433159" cy="10882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510" y="5723648"/>
            <a:ext cx="7657276" cy="1069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83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1801" y="1294506"/>
            <a:ext cx="5400600" cy="43667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181695" y="3571497"/>
            <a:ext cx="5400600" cy="20897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4084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066" y="4203661"/>
            <a:ext cx="4973588" cy="24685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37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053821"/>
            <a:ext cx="5601234" cy="17823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927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749" y="2828436"/>
            <a:ext cx="3115789" cy="3913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23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4891656"/>
            <a:ext cx="7754090" cy="10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84053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20272" y="2895369"/>
            <a:ext cx="576064" cy="461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7043092" y="3645024"/>
            <a:ext cx="576064" cy="461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22</Words>
  <Application>WPS 演示</Application>
  <PresentationFormat>全屏显示(4:3)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51B9861764584039A2FAC7C23DEF15D7</vt:lpwstr>
  </property>
  <property fmtid="{D5CDD505-2E9C-101B-9397-08002B2CF9AE}" pid="3" name="KSOProductBuildVer">
    <vt:lpwstr>2052-11.1.0.11035</vt:lpwstr>
  </property>
</Properties>
</file>