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5" r:id="rId3"/>
    <p:sldId id="276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4" r:id="rId1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80" d="100"/>
          <a:sy n="80" d="100"/>
        </p:scale>
        <p:origin x="1363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0"/>
            <a:ext cx="7588885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3600" cy="68522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290" y="1270"/>
            <a:ext cx="720725" cy="68522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444274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3169" y="4629671"/>
            <a:ext cx="5285680" cy="20952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0766" y="0"/>
            <a:ext cx="5628478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0"/>
            <a:ext cx="1690370" cy="68713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325" y="-6350"/>
            <a:ext cx="1844675" cy="68713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1584325" y="2420888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生活与百分数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1850"/>
            <a:ext cx="7820395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27407" y="4504844"/>
            <a:ext cx="612180" cy="2759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32562" y="5134305"/>
            <a:ext cx="810493" cy="2759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32562" y="5772388"/>
            <a:ext cx="810493" cy="2759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08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4053674"/>
            <a:ext cx="6687188" cy="10770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839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995840"/>
            <a:ext cx="5744123" cy="17723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078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4017603"/>
            <a:ext cx="7601675" cy="24607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260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4700542"/>
            <a:ext cx="7811245" cy="10766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49000"/>
            <a:ext cx="7756875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226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61319"/>
            <a:ext cx="7887453" cy="37886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6</Words>
  <Application>WPS 演示</Application>
  <PresentationFormat>全屏显示(4:3)</PresentationFormat>
  <Paragraphs>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Calibri</vt:lpstr>
      <vt:lpstr>微软雅黑</vt:lpstr>
      <vt:lpstr>Arial Unicode MS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190</cp:revision>
  <dcterms:created xsi:type="dcterms:W3CDTF">2015-08-18T12:29:00Z</dcterms:created>
  <dcterms:modified xsi:type="dcterms:W3CDTF">2022-01-23T10:01:46Z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57EB04762D1548748AEEFCF836948D9F</vt:lpwstr>
  </property>
  <property fmtid="{D5CDD505-2E9C-101B-9397-08002B2CF9AE}" pid="3" name="KSOProductBuildVer">
    <vt:lpwstr>2052-11.1.0.11035</vt:lpwstr>
  </property>
</Properties>
</file>