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75648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6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45287"/>
            <a:ext cx="7896979" cy="2842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百分数（二）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</a:t>
            </a:r>
            <a:r>
              <a:rPr lang="en-US" altLang="zh-CN" sz="3200"/>
              <a:t>3</a:t>
            </a:r>
            <a:r>
              <a:rPr lang="zh-CN" altLang="en-US" sz="3200"/>
              <a:t>课时税率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433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1931" y="3386481"/>
            <a:ext cx="1714663" cy="400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4664002"/>
            <a:ext cx="1714663" cy="390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4809" y="4664002"/>
            <a:ext cx="2133803" cy="390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4664002"/>
            <a:ext cx="866857" cy="390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659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782" y="2083724"/>
            <a:ext cx="819228" cy="333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826" y="3970187"/>
            <a:ext cx="1276471" cy="390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4820" y="3989242"/>
            <a:ext cx="647761" cy="333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5294" y="5913815"/>
            <a:ext cx="647761" cy="295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4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8271" y="3273807"/>
            <a:ext cx="1771819" cy="371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5106" y="3979641"/>
            <a:ext cx="638235" cy="333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2615" y="4675937"/>
            <a:ext cx="1371730" cy="371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7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01265"/>
            <a:ext cx="6572877" cy="1039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55045"/>
            <a:ext cx="7639779" cy="1707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7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370139"/>
            <a:ext cx="4858213" cy="1592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8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972823"/>
            <a:ext cx="5706019" cy="1020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14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92B36BDDDD8B4A1C8F016312101AA77B</vt:lpwstr>
  </property>
  <property fmtid="{D5CDD505-2E9C-101B-9397-08002B2CF9AE}" pid="3" name="KSOProductBuildVer">
    <vt:lpwstr>2052-11.1.0.11035</vt:lpwstr>
  </property>
</Properties>
</file>