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7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85718"/>
            <a:ext cx="4467651" cy="16577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2482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24" y="4000553"/>
            <a:ext cx="5247216" cy="982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百分数（二）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  折扣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2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3777831"/>
            <a:ext cx="466769" cy="295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4407007"/>
            <a:ext cx="476295" cy="305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5693958"/>
            <a:ext cx="466769" cy="305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7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1872476"/>
            <a:ext cx="866857" cy="391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3180539"/>
            <a:ext cx="885909" cy="30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3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5589276"/>
            <a:ext cx="2029018" cy="362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7190" y="5589276"/>
            <a:ext cx="2000441" cy="362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4831029"/>
            <a:ext cx="1819448" cy="362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8657" y="4831029"/>
            <a:ext cx="1619404" cy="362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786557"/>
            <a:ext cx="5067783" cy="1029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4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2626186"/>
            <a:ext cx="295303" cy="47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205" y="2521198"/>
            <a:ext cx="3372171" cy="391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3189303"/>
            <a:ext cx="2133803" cy="31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3781053"/>
            <a:ext cx="3162601" cy="400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0264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964" y="4723914"/>
            <a:ext cx="4848039" cy="882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16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16B407338B3442478DD7CAD1FB7E7303</vt:lpwstr>
  </property>
  <property fmtid="{D5CDD505-2E9C-101B-9397-08002B2CF9AE}" pid="3" name="KSOProductBuildVer">
    <vt:lpwstr>2052-11.1.0.11035</vt:lpwstr>
  </property>
</Properties>
</file>