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6702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9377" y="4437885"/>
            <a:ext cx="6508942" cy="2241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6719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950" y="5243565"/>
            <a:ext cx="6385833" cy="1524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负数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65743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课时用直线上的点表示正、负数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0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7003" y="4319241"/>
            <a:ext cx="247673" cy="304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3144" y="4328768"/>
            <a:ext cx="542976" cy="295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5024252"/>
            <a:ext cx="590606" cy="295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1722" y="5024252"/>
            <a:ext cx="600132" cy="295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7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3292425"/>
            <a:ext cx="247673" cy="276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3597587"/>
            <a:ext cx="695391" cy="57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0928" y="3540370"/>
            <a:ext cx="466769" cy="2765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3607" y="3530833"/>
            <a:ext cx="542976" cy="28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4478" y="3530833"/>
            <a:ext cx="552502" cy="28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7642" y="3664342"/>
            <a:ext cx="238147" cy="28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1909" y="4026722"/>
            <a:ext cx="152414" cy="9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9627" y="4026722"/>
            <a:ext cx="161940" cy="9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2780" y="4026722"/>
            <a:ext cx="161940" cy="9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350024" y="4026722"/>
            <a:ext cx="152414" cy="9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93177" y="4026722"/>
            <a:ext cx="152414" cy="9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36330" y="4026722"/>
            <a:ext cx="161940" cy="9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93574" y="4026722"/>
            <a:ext cx="152414" cy="95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82901" y="4217448"/>
            <a:ext cx="504873" cy="295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549847" y="4226984"/>
            <a:ext cx="809702" cy="28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988701" y="4217448"/>
            <a:ext cx="247673" cy="28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005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55214" y="4442981"/>
            <a:ext cx="544800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3312" y="5104844"/>
            <a:ext cx="562662" cy="277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6269" y="6365962"/>
            <a:ext cx="419764" cy="366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3404" y="6401739"/>
            <a:ext cx="250072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2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96" y="1995630"/>
            <a:ext cx="447717" cy="3528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0421" y="2005168"/>
            <a:ext cx="257199" cy="305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7278" y="3407228"/>
            <a:ext cx="600132" cy="2956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0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2738719"/>
            <a:ext cx="295303" cy="3050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6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3970689"/>
            <a:ext cx="276251" cy="305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92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64952" y="4901802"/>
            <a:ext cx="952590" cy="304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19</Words>
  <Application>WPS 演示</Application>
  <PresentationFormat>全屏显示(4:3)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2022-01-23T09:58:55Z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7322C53A56684E17A226073BACF62325</vt:lpwstr>
  </property>
  <property fmtid="{D5CDD505-2E9C-101B-9397-08002B2CF9AE}" pid="3" name="KSOProductBuildVer">
    <vt:lpwstr>2052-11.1.0.11035</vt:lpwstr>
  </property>
</Properties>
</file>