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8" r:id="rId2"/>
    <p:sldId id="260" r:id="rId3"/>
    <p:sldId id="267" r:id="rId4"/>
    <p:sldId id="268" r:id="rId5"/>
    <p:sldId id="269" r:id="rId6"/>
    <p:sldId id="270" r:id="rId7"/>
    <p:sldId id="271" r:id="rId8"/>
    <p:sldId id="272" r:id="rId9"/>
    <p:sldId id="273" r:id="rId10"/>
    <p:sldId id="274" r:id="rId11"/>
    <p:sldId id="275" r:id="rId12"/>
    <p:sldId id="276" r:id="rId13"/>
    <p:sldId id="277" r:id="rId14"/>
    <p:sldId id="278" r:id="rId15"/>
    <p:sldId id="279" r:id="rId16"/>
    <p:sldId id="280" r:id="rId17"/>
    <p:sldId id="281" r:id="rId18"/>
    <p:sldId id="282" r:id="rId19"/>
    <p:sldId id="283" r:id="rId20"/>
    <p:sldId id="284" r:id="rId21"/>
  </p:sldIdLst>
  <p:sldSz cx="12192000" cy="6858000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90" userDrawn="1">
          <p15:clr>
            <a:srgbClr val="A4A3A4"/>
          </p15:clr>
        </p15:guide>
        <p15:guide id="2" pos="387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60" autoAdjust="0"/>
  </p:normalViewPr>
  <p:slideViewPr>
    <p:cSldViewPr>
      <p:cViewPr varScale="1">
        <p:scale>
          <a:sx n="66" d="100"/>
          <a:sy n="66" d="100"/>
        </p:scale>
        <p:origin x="78" y="720"/>
      </p:cViewPr>
      <p:guideLst>
        <p:guide orient="horz" pos="2190"/>
        <p:guide pos="387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40860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64ABB2B2-F791-4FF1-977C-01DCD3CD337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013326"/>
            <a:ext cx="12189884" cy="188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2884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291448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8037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708" r:id="rId2"/>
    <p:sldLayoutId id="214748372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AEE32EE1-8B57-4B1F-9E27-843B7EA575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8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324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929123" y="4013501"/>
            <a:ext cx="350453" cy="2476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2947834" y="4023025"/>
            <a:ext cx="218975" cy="2381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3719008" y="4013501"/>
            <a:ext cx="228495" cy="2476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7727206" y="3975404"/>
            <a:ext cx="350453" cy="2381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8736396" y="3965879"/>
            <a:ext cx="228495" cy="2476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9517090" y="3975404"/>
            <a:ext cx="218975" cy="2381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6147">
            <a:extLst>
              <a:ext uri="{FF2B5EF4-FFF2-40B4-BE49-F238E27FC236}">
                <a16:creationId xmlns:a16="http://schemas.microsoft.com/office/drawing/2014/main" id="{4FFAC1ED-4005-4420-86EE-86244C46C2F7}"/>
              </a:ext>
            </a:extLst>
          </p:cNvPr>
          <p:cNvSpPr/>
          <p:nvPr/>
        </p:nvSpPr>
        <p:spPr bwMode="white">
          <a:xfrm>
            <a:off x="2446188" y="4018263"/>
            <a:ext cx="311232" cy="2381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6147">
            <a:extLst>
              <a:ext uri="{FF2B5EF4-FFF2-40B4-BE49-F238E27FC236}">
                <a16:creationId xmlns:a16="http://schemas.microsoft.com/office/drawing/2014/main" id="{E36D54A3-39B2-4735-905D-322813AE78B3}"/>
              </a:ext>
            </a:extLst>
          </p:cNvPr>
          <p:cNvSpPr/>
          <p:nvPr/>
        </p:nvSpPr>
        <p:spPr bwMode="white">
          <a:xfrm>
            <a:off x="8237500" y="3965879"/>
            <a:ext cx="311232" cy="2381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  <p:bldP spid="10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9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892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252826" y="3427960"/>
            <a:ext cx="386790" cy="2386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3271537" y="3427960"/>
            <a:ext cx="228495" cy="2481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4052231" y="3427960"/>
            <a:ext cx="228495" cy="2481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7077231" y="3418415"/>
            <a:ext cx="311232" cy="2481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8060429" y="3418415"/>
            <a:ext cx="228495" cy="2481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8841123" y="3418415"/>
            <a:ext cx="228495" cy="2481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6147">
            <a:extLst>
              <a:ext uri="{FF2B5EF4-FFF2-40B4-BE49-F238E27FC236}">
                <a16:creationId xmlns:a16="http://schemas.microsoft.com/office/drawing/2014/main" id="{F3DE1C1C-197B-4015-8A45-8814FB4BFFE0}"/>
              </a:ext>
            </a:extLst>
          </p:cNvPr>
          <p:cNvSpPr/>
          <p:nvPr/>
        </p:nvSpPr>
        <p:spPr bwMode="white">
          <a:xfrm>
            <a:off x="2762332" y="3395176"/>
            <a:ext cx="311232" cy="2381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6147">
            <a:extLst>
              <a:ext uri="{FF2B5EF4-FFF2-40B4-BE49-F238E27FC236}">
                <a16:creationId xmlns:a16="http://schemas.microsoft.com/office/drawing/2014/main" id="{1027CD1A-BBC3-47B2-BD4D-14633E5D9E8B}"/>
              </a:ext>
            </a:extLst>
          </p:cNvPr>
          <p:cNvSpPr/>
          <p:nvPr/>
        </p:nvSpPr>
        <p:spPr bwMode="white">
          <a:xfrm>
            <a:off x="7576274" y="3412931"/>
            <a:ext cx="311232" cy="2381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  <p:bldP spid="10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0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304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7765289" y="3451008"/>
            <a:ext cx="352264" cy="2285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5813553" y="4069946"/>
            <a:ext cx="209454" cy="2285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9840793" y="4069946"/>
            <a:ext cx="218975" cy="2285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3785652" y="4688884"/>
            <a:ext cx="209454" cy="2285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1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500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233785" y="4283389"/>
            <a:ext cx="371305" cy="2383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2738380" y="4378728"/>
            <a:ext cx="323702" cy="381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3252495" y="4273855"/>
            <a:ext cx="218975" cy="2478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4033190" y="4273855"/>
            <a:ext cx="228495" cy="2478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4185520" y="5007966"/>
            <a:ext cx="209454" cy="2288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2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264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786314" y="4227919"/>
            <a:ext cx="349246" cy="2480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2795504" y="4237458"/>
            <a:ext cx="218975" cy="2384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3585719" y="4227919"/>
            <a:ext cx="218975" cy="2480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2490842" y="4962434"/>
            <a:ext cx="218975" cy="2289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6147">
            <a:extLst>
              <a:ext uri="{FF2B5EF4-FFF2-40B4-BE49-F238E27FC236}">
                <a16:creationId xmlns:a16="http://schemas.microsoft.com/office/drawing/2014/main" id="{BE679B96-2CAF-41DB-A3A8-9B534B11F31B}"/>
              </a:ext>
            </a:extLst>
          </p:cNvPr>
          <p:cNvSpPr/>
          <p:nvPr/>
        </p:nvSpPr>
        <p:spPr bwMode="white">
          <a:xfrm>
            <a:off x="2309916" y="4227919"/>
            <a:ext cx="311232" cy="2381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3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54106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662545" y="4590736"/>
            <a:ext cx="401007" cy="2575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2709818" y="4590736"/>
            <a:ext cx="228495" cy="2480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3519074" y="4590736"/>
            <a:ext cx="228495" cy="2575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7203570" y="4590736"/>
            <a:ext cx="404598" cy="2575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8250842" y="4590736"/>
            <a:ext cx="228495" cy="2575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9050578" y="4590736"/>
            <a:ext cx="238016" cy="2575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3" name="Rectangle 6152"/>
          <p:cNvSpPr/>
          <p:nvPr/>
        </p:nvSpPr>
        <p:spPr bwMode="white">
          <a:xfrm>
            <a:off x="3995107" y="5220379"/>
            <a:ext cx="218975" cy="2289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4" name="Rectangle 6153"/>
          <p:cNvSpPr/>
          <p:nvPr/>
        </p:nvSpPr>
        <p:spPr bwMode="white">
          <a:xfrm>
            <a:off x="9850314" y="5220379"/>
            <a:ext cx="218975" cy="2289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6147">
            <a:extLst>
              <a:ext uri="{FF2B5EF4-FFF2-40B4-BE49-F238E27FC236}">
                <a16:creationId xmlns:a16="http://schemas.microsoft.com/office/drawing/2014/main" id="{170AD3E0-FFBD-4813-9AE3-7C885E2E8B49}"/>
              </a:ext>
            </a:extLst>
          </p:cNvPr>
          <p:cNvSpPr/>
          <p:nvPr/>
        </p:nvSpPr>
        <p:spPr bwMode="white">
          <a:xfrm>
            <a:off x="2194347" y="4581128"/>
            <a:ext cx="311232" cy="2381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6147">
            <a:extLst>
              <a:ext uri="{FF2B5EF4-FFF2-40B4-BE49-F238E27FC236}">
                <a16:creationId xmlns:a16="http://schemas.microsoft.com/office/drawing/2014/main" id="{E7FD1A6F-8BD1-4400-983F-8A8605B743A4}"/>
              </a:ext>
            </a:extLst>
          </p:cNvPr>
          <p:cNvSpPr/>
          <p:nvPr/>
        </p:nvSpPr>
        <p:spPr bwMode="white">
          <a:xfrm>
            <a:off x="7740340" y="4581128"/>
            <a:ext cx="311232" cy="2381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  <p:bldP spid="6153" grpId="0" animBg="1"/>
      <p:bldP spid="6154" grpId="0" animBg="1"/>
      <p:bldP spid="12" grpId="0" animBg="1"/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4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34284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5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02875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976727" y="1241914"/>
            <a:ext cx="314181" cy="2285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5842115" y="1241914"/>
            <a:ext cx="238016" cy="2285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9650380" y="1241914"/>
            <a:ext cx="218975" cy="2381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3414347" y="1822901"/>
            <a:ext cx="361785" cy="2381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1224595" y="3051545"/>
            <a:ext cx="406909" cy="2476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2281388" y="3042021"/>
            <a:ext cx="228495" cy="2571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3" name="Rectangle 6152"/>
          <p:cNvSpPr/>
          <p:nvPr/>
        </p:nvSpPr>
        <p:spPr bwMode="white">
          <a:xfrm>
            <a:off x="3081123" y="3042021"/>
            <a:ext cx="228495" cy="2571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4" name="Rectangle 6153"/>
          <p:cNvSpPr/>
          <p:nvPr/>
        </p:nvSpPr>
        <p:spPr bwMode="white">
          <a:xfrm>
            <a:off x="3747570" y="3022972"/>
            <a:ext cx="352264" cy="2857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5" name="Rectangle 6154"/>
          <p:cNvSpPr/>
          <p:nvPr/>
        </p:nvSpPr>
        <p:spPr bwMode="white">
          <a:xfrm>
            <a:off x="7003636" y="3051545"/>
            <a:ext cx="228495" cy="2476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6" name="Rectangle 6155"/>
          <p:cNvSpPr/>
          <p:nvPr/>
        </p:nvSpPr>
        <p:spPr bwMode="white">
          <a:xfrm>
            <a:off x="3880859" y="3670630"/>
            <a:ext cx="218975" cy="2381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7" name="Rectangle 6156"/>
          <p:cNvSpPr/>
          <p:nvPr/>
        </p:nvSpPr>
        <p:spPr bwMode="white">
          <a:xfrm>
            <a:off x="6051570" y="3642057"/>
            <a:ext cx="3741619" cy="3047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6147">
            <a:extLst>
              <a:ext uri="{FF2B5EF4-FFF2-40B4-BE49-F238E27FC236}">
                <a16:creationId xmlns:a16="http://schemas.microsoft.com/office/drawing/2014/main" id="{595AD2A5-A40F-4791-8D6E-9155D0BC1741}"/>
              </a:ext>
            </a:extLst>
          </p:cNvPr>
          <p:cNvSpPr/>
          <p:nvPr/>
        </p:nvSpPr>
        <p:spPr bwMode="white">
          <a:xfrm>
            <a:off x="1751180" y="3014425"/>
            <a:ext cx="311232" cy="2381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  <p:bldP spid="6153" grpId="0" animBg="1"/>
      <p:bldP spid="6154" grpId="0" animBg="1"/>
      <p:bldP spid="6155" grpId="0" animBg="1"/>
      <p:bldP spid="6156" grpId="0" animBg="1"/>
      <p:bldP spid="6157" grpId="0" animBg="1"/>
      <p:bldP spid="1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6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78496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786314" y="1776241"/>
            <a:ext cx="4884099" cy="14592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6946512" y="2930284"/>
            <a:ext cx="1942214" cy="3147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7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56591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605090" y="3625717"/>
            <a:ext cx="4360462" cy="8771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文本框 4">
            <a:extLst>
              <a:ext uri="{FF2B5EF4-FFF2-40B4-BE49-F238E27FC236}">
                <a16:creationId xmlns:a16="http://schemas.microsoft.com/office/drawing/2014/main" id="{E5D9AA1B-7E87-494E-83A6-D386702D3A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5720" y="3016251"/>
            <a:ext cx="489654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CN" altLang="en-US" sz="3200" dirty="0">
                <a:latin typeface="Calibri" panose="020F0502020204030204" pitchFamily="34" charset="0"/>
              </a:rPr>
              <a:t>第一单元系统复习测试卷</a:t>
            </a:r>
          </a:p>
        </p:txBody>
      </p:sp>
      <p:sp>
        <p:nvSpPr>
          <p:cNvPr id="4" name="文本框 1">
            <a:extLst>
              <a:ext uri="{FF2B5EF4-FFF2-40B4-BE49-F238E27FC236}">
                <a16:creationId xmlns:a16="http://schemas.microsoft.com/office/drawing/2014/main" id="{640DE8FB-1E59-4CEE-AD0A-2952086FF5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3713" y="2239963"/>
            <a:ext cx="496855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CN" altLang="en-US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数学一年级下北数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标题 3073">
            <a:extLst>
              <a:ext uri="{FF2B5EF4-FFF2-40B4-BE49-F238E27FC236}">
                <a16:creationId xmlns:a16="http://schemas.microsoft.com/office/drawing/2014/main" id="{B0848B07-EEF9-459E-B83F-F4F41740EBF3}"/>
              </a:ext>
            </a:extLst>
          </p:cNvPr>
          <p:cNvSpPr>
            <a:spLocks noGrp="1" noChangeArrowheads="1"/>
          </p:cNvSpPr>
          <p:nvPr>
            <p:ph type="ctrTitle" idx="4294967295"/>
          </p:nvPr>
        </p:nvSpPr>
        <p:spPr>
          <a:xfrm>
            <a:off x="2209800" y="2130426"/>
            <a:ext cx="7772400" cy="1470025"/>
          </a:xfrm>
          <a:prstGeom prst="rect">
            <a:avLst/>
          </a:prstGeom>
        </p:spPr>
        <p:txBody>
          <a:bodyPr anchor="ctr"/>
          <a:lstStyle/>
          <a:p>
            <a:endParaRPr lang="zh-CN" altLang="zh-CN" sz="4400" dirty="0"/>
          </a:p>
        </p:txBody>
      </p:sp>
      <p:sp>
        <p:nvSpPr>
          <p:cNvPr id="7170" name="副标题 3074">
            <a:extLst>
              <a:ext uri="{FF2B5EF4-FFF2-40B4-BE49-F238E27FC236}">
                <a16:creationId xmlns:a16="http://schemas.microsoft.com/office/drawing/2014/main" id="{92B44265-B1F8-41D8-9D9A-B1E7B504FE34}"/>
              </a:ext>
            </a:extLst>
          </p:cNvPr>
          <p:cNvSpPr>
            <a:spLocks noGrp="1" noChangeArrowheads="1"/>
          </p:cNvSpPr>
          <p:nvPr>
            <p:ph type="subTitle" idx="4294967295"/>
          </p:nvPr>
        </p:nvSpPr>
        <p:spPr>
          <a:xfrm>
            <a:off x="2895600" y="3886200"/>
            <a:ext cx="6400800" cy="1752600"/>
          </a:xfrm>
          <a:prstGeom prst="rect">
            <a:avLst/>
          </a:prstGeom>
        </p:spPr>
        <p:txBody>
          <a:bodyPr/>
          <a:lstStyle/>
          <a:p>
            <a:endParaRPr lang="zh-CN" altLang="zh-CN" sz="320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862E8D3A-8A94-4108-BA5F-08C159C59B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6" y="11340"/>
            <a:ext cx="12186794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84820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4242644" y="2242044"/>
            <a:ext cx="228495" cy="2381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5965884" y="2242044"/>
            <a:ext cx="218975" cy="2381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7612958" y="2242044"/>
            <a:ext cx="361785" cy="2381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9269553" y="2242044"/>
            <a:ext cx="371305" cy="2381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4480661" y="3232639"/>
            <a:ext cx="228495" cy="2381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6194380" y="3232639"/>
            <a:ext cx="218975" cy="2381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3" name="Rectangle 6152"/>
          <p:cNvSpPr/>
          <p:nvPr/>
        </p:nvSpPr>
        <p:spPr bwMode="white">
          <a:xfrm>
            <a:off x="7908099" y="3232639"/>
            <a:ext cx="218975" cy="2381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4" name="Rectangle 6153"/>
          <p:cNvSpPr/>
          <p:nvPr/>
        </p:nvSpPr>
        <p:spPr bwMode="white">
          <a:xfrm>
            <a:off x="9555173" y="3232639"/>
            <a:ext cx="361785" cy="2381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5" name="Rectangle 6154"/>
          <p:cNvSpPr/>
          <p:nvPr/>
        </p:nvSpPr>
        <p:spPr bwMode="white">
          <a:xfrm>
            <a:off x="4528264" y="4204184"/>
            <a:ext cx="371305" cy="2285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6" name="Rectangle 6155"/>
          <p:cNvSpPr/>
          <p:nvPr/>
        </p:nvSpPr>
        <p:spPr bwMode="white">
          <a:xfrm>
            <a:off x="6403834" y="4204184"/>
            <a:ext cx="209454" cy="2285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7" name="Rectangle 6156"/>
          <p:cNvSpPr/>
          <p:nvPr/>
        </p:nvSpPr>
        <p:spPr bwMode="white">
          <a:xfrm>
            <a:off x="8117553" y="4204184"/>
            <a:ext cx="209454" cy="2285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8" name="Rectangle 6157"/>
          <p:cNvSpPr/>
          <p:nvPr/>
        </p:nvSpPr>
        <p:spPr bwMode="white">
          <a:xfrm>
            <a:off x="9821752" y="4194659"/>
            <a:ext cx="218975" cy="2381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9" name="Rectangle 6158"/>
          <p:cNvSpPr/>
          <p:nvPr/>
        </p:nvSpPr>
        <p:spPr bwMode="white">
          <a:xfrm>
            <a:off x="4556826" y="5242404"/>
            <a:ext cx="323702" cy="2285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60" name="Rectangle 6159"/>
          <p:cNvSpPr/>
          <p:nvPr/>
        </p:nvSpPr>
        <p:spPr bwMode="white">
          <a:xfrm>
            <a:off x="6403834" y="5242404"/>
            <a:ext cx="218975" cy="2285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61" name="Rectangle 6160"/>
          <p:cNvSpPr/>
          <p:nvPr/>
        </p:nvSpPr>
        <p:spPr bwMode="white">
          <a:xfrm>
            <a:off x="8117553" y="5232879"/>
            <a:ext cx="218975" cy="2381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62" name="Rectangle 6161"/>
          <p:cNvSpPr/>
          <p:nvPr/>
        </p:nvSpPr>
        <p:spPr bwMode="white">
          <a:xfrm>
            <a:off x="9812231" y="5242404"/>
            <a:ext cx="238016" cy="2285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  <p:bldP spid="6153" grpId="0" animBg="1"/>
      <p:bldP spid="6154" grpId="0" animBg="1"/>
      <p:bldP spid="6155" grpId="0" animBg="1"/>
      <p:bldP spid="6156" grpId="0" animBg="1"/>
      <p:bldP spid="6157" grpId="0" animBg="1"/>
      <p:bldP spid="6158" grpId="0" animBg="1"/>
      <p:bldP spid="6159" grpId="0" animBg="1"/>
      <p:bldP spid="6160" grpId="0" animBg="1"/>
      <p:bldP spid="6161" grpId="0" animBg="1"/>
      <p:bldP spid="616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2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25372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271464" y="1833462"/>
            <a:ext cx="2246876" cy="5874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6917950" y="1842999"/>
            <a:ext cx="2275438" cy="10300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3642842" y="3121024"/>
            <a:ext cx="238016" cy="2479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8983933" y="3121024"/>
            <a:ext cx="228495" cy="2479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2519404" y="3693274"/>
            <a:ext cx="2351603" cy="1907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7460628" y="3674199"/>
            <a:ext cx="1961256" cy="1907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3" name="Rectangle 6152"/>
          <p:cNvSpPr/>
          <p:nvPr/>
        </p:nvSpPr>
        <p:spPr bwMode="white">
          <a:xfrm>
            <a:off x="3642842" y="4809161"/>
            <a:ext cx="228495" cy="2479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4" name="Rectangle 6153"/>
          <p:cNvSpPr/>
          <p:nvPr/>
        </p:nvSpPr>
        <p:spPr bwMode="white">
          <a:xfrm>
            <a:off x="8974413" y="4809161"/>
            <a:ext cx="228495" cy="2384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6146">
            <a:extLst>
              <a:ext uri="{FF2B5EF4-FFF2-40B4-BE49-F238E27FC236}">
                <a16:creationId xmlns:a16="http://schemas.microsoft.com/office/drawing/2014/main" id="{39AA3451-356A-4DEA-ADEF-CA008287F7E5}"/>
              </a:ext>
            </a:extLst>
          </p:cNvPr>
          <p:cNvSpPr/>
          <p:nvPr/>
        </p:nvSpPr>
        <p:spPr bwMode="white">
          <a:xfrm>
            <a:off x="1421551" y="2285622"/>
            <a:ext cx="2449785" cy="5874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  <p:bldP spid="6153" grpId="0" animBg="1"/>
      <p:bldP spid="6154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3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18928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3233454" y="1691121"/>
            <a:ext cx="209454" cy="2291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5566016" y="1691121"/>
            <a:ext cx="209454" cy="2291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9621818" y="1691121"/>
            <a:ext cx="209454" cy="2291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3461950" y="2235400"/>
            <a:ext cx="209454" cy="2291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6194380" y="2235400"/>
            <a:ext cx="209454" cy="2291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2557487" y="3323960"/>
            <a:ext cx="209454" cy="2387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3" name="Rectangle 6152"/>
          <p:cNvSpPr/>
          <p:nvPr/>
        </p:nvSpPr>
        <p:spPr bwMode="white">
          <a:xfrm>
            <a:off x="5975404" y="3323960"/>
            <a:ext cx="218975" cy="2387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4" name="Rectangle 6153"/>
          <p:cNvSpPr/>
          <p:nvPr/>
        </p:nvSpPr>
        <p:spPr bwMode="white">
          <a:xfrm>
            <a:off x="8574545" y="3333509"/>
            <a:ext cx="304661" cy="2196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5" name="Rectangle 6154"/>
          <p:cNvSpPr/>
          <p:nvPr/>
        </p:nvSpPr>
        <p:spPr bwMode="white">
          <a:xfrm>
            <a:off x="2081454" y="3877789"/>
            <a:ext cx="218975" cy="2291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6" name="Rectangle 6155"/>
          <p:cNvSpPr/>
          <p:nvPr/>
        </p:nvSpPr>
        <p:spPr bwMode="white">
          <a:xfrm>
            <a:off x="5299438" y="3877789"/>
            <a:ext cx="352264" cy="2291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7" name="Rectangle 6156"/>
          <p:cNvSpPr/>
          <p:nvPr/>
        </p:nvSpPr>
        <p:spPr bwMode="white">
          <a:xfrm>
            <a:off x="9250512" y="3877789"/>
            <a:ext cx="209454" cy="2291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  <p:bldP spid="6153" grpId="0" animBg="1"/>
      <p:bldP spid="6154" grpId="0" animBg="1"/>
      <p:bldP spid="6155" grpId="0" animBg="1"/>
      <p:bldP spid="6156" grpId="0" animBg="1"/>
      <p:bldP spid="615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4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800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234115" y="1880000"/>
            <a:ext cx="228495" cy="2380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2024330" y="1870476"/>
            <a:ext cx="218975" cy="2476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2728859" y="1880000"/>
            <a:ext cx="371305" cy="2380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5442247" y="1870476"/>
            <a:ext cx="228495" cy="2476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6222942" y="1880000"/>
            <a:ext cx="218975" cy="2380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6927471" y="1880000"/>
            <a:ext cx="380826" cy="2380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3" name="Rectangle 6152"/>
          <p:cNvSpPr/>
          <p:nvPr/>
        </p:nvSpPr>
        <p:spPr bwMode="white">
          <a:xfrm>
            <a:off x="1167471" y="2537142"/>
            <a:ext cx="371305" cy="2380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4" name="Rectangle 6153"/>
          <p:cNvSpPr/>
          <p:nvPr/>
        </p:nvSpPr>
        <p:spPr bwMode="white">
          <a:xfrm>
            <a:off x="2014809" y="2537142"/>
            <a:ext cx="228495" cy="2380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5" name="Rectangle 6154"/>
          <p:cNvSpPr/>
          <p:nvPr/>
        </p:nvSpPr>
        <p:spPr bwMode="white">
          <a:xfrm>
            <a:off x="2805024" y="2527619"/>
            <a:ext cx="218975" cy="2476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6" name="Rectangle 6155"/>
          <p:cNvSpPr/>
          <p:nvPr/>
        </p:nvSpPr>
        <p:spPr bwMode="white">
          <a:xfrm>
            <a:off x="5366082" y="2537142"/>
            <a:ext cx="380826" cy="2380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7" name="Rectangle 6156"/>
          <p:cNvSpPr/>
          <p:nvPr/>
        </p:nvSpPr>
        <p:spPr bwMode="white">
          <a:xfrm>
            <a:off x="6222942" y="2527619"/>
            <a:ext cx="228495" cy="2476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8" name="Rectangle 6157"/>
          <p:cNvSpPr/>
          <p:nvPr/>
        </p:nvSpPr>
        <p:spPr bwMode="white">
          <a:xfrm>
            <a:off x="7003636" y="2537142"/>
            <a:ext cx="218975" cy="2380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9" name="Rectangle 6158"/>
          <p:cNvSpPr/>
          <p:nvPr/>
        </p:nvSpPr>
        <p:spPr bwMode="white">
          <a:xfrm>
            <a:off x="2054818" y="3832380"/>
            <a:ext cx="285620" cy="2476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0" name="Rectangle 6158">
            <a:extLst>
              <a:ext uri="{FF2B5EF4-FFF2-40B4-BE49-F238E27FC236}">
                <a16:creationId xmlns:a16="http://schemas.microsoft.com/office/drawing/2014/main" id="{D04FE71F-ADAC-45E4-82A5-D3114456F2F6}"/>
              </a:ext>
            </a:extLst>
          </p:cNvPr>
          <p:cNvSpPr/>
          <p:nvPr/>
        </p:nvSpPr>
        <p:spPr bwMode="white">
          <a:xfrm>
            <a:off x="5329562" y="3841904"/>
            <a:ext cx="285620" cy="2380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1" name="Rectangle 6158">
            <a:extLst>
              <a:ext uri="{FF2B5EF4-FFF2-40B4-BE49-F238E27FC236}">
                <a16:creationId xmlns:a16="http://schemas.microsoft.com/office/drawing/2014/main" id="{04404972-5B7C-4A98-85E9-F5547CDEFBC5}"/>
              </a:ext>
            </a:extLst>
          </p:cNvPr>
          <p:cNvSpPr/>
          <p:nvPr/>
        </p:nvSpPr>
        <p:spPr bwMode="white">
          <a:xfrm>
            <a:off x="8598346" y="3832380"/>
            <a:ext cx="285620" cy="2380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2" name="Rectangle 6158">
            <a:extLst>
              <a:ext uri="{FF2B5EF4-FFF2-40B4-BE49-F238E27FC236}">
                <a16:creationId xmlns:a16="http://schemas.microsoft.com/office/drawing/2014/main" id="{515D2AE0-FF6E-4F27-A00A-18F1D9003409}"/>
              </a:ext>
            </a:extLst>
          </p:cNvPr>
          <p:cNvSpPr/>
          <p:nvPr/>
        </p:nvSpPr>
        <p:spPr bwMode="white">
          <a:xfrm>
            <a:off x="2054818" y="4489523"/>
            <a:ext cx="285620" cy="2476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3" name="Rectangle 6158">
            <a:extLst>
              <a:ext uri="{FF2B5EF4-FFF2-40B4-BE49-F238E27FC236}">
                <a16:creationId xmlns:a16="http://schemas.microsoft.com/office/drawing/2014/main" id="{1B6CED33-A9F1-43C8-A1AC-7B75C5512F98}"/>
              </a:ext>
            </a:extLst>
          </p:cNvPr>
          <p:cNvSpPr/>
          <p:nvPr/>
        </p:nvSpPr>
        <p:spPr bwMode="white">
          <a:xfrm>
            <a:off x="5338440" y="4489523"/>
            <a:ext cx="285620" cy="2380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4" name="Rectangle 6158">
            <a:extLst>
              <a:ext uri="{FF2B5EF4-FFF2-40B4-BE49-F238E27FC236}">
                <a16:creationId xmlns:a16="http://schemas.microsoft.com/office/drawing/2014/main" id="{2AFEE0FB-CB47-41C6-97FD-3FCF85F0E71D}"/>
              </a:ext>
            </a:extLst>
          </p:cNvPr>
          <p:cNvSpPr/>
          <p:nvPr/>
        </p:nvSpPr>
        <p:spPr bwMode="white">
          <a:xfrm>
            <a:off x="8598346" y="4489522"/>
            <a:ext cx="285620" cy="2380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  <p:bldP spid="6153" grpId="0" animBg="1"/>
      <p:bldP spid="6154" grpId="0" animBg="1"/>
      <p:bldP spid="6155" grpId="0" animBg="1"/>
      <p:bldP spid="6156" grpId="0" animBg="1"/>
      <p:bldP spid="6157" grpId="0" animBg="1"/>
      <p:bldP spid="6158" grpId="0" animBg="1"/>
      <p:bldP spid="615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5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384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7308297" y="2452664"/>
            <a:ext cx="218975" cy="2383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9764628" y="2452664"/>
            <a:ext cx="218975" cy="2383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10440595" y="3062738"/>
            <a:ext cx="209454" cy="2383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8707834" y="4197092"/>
            <a:ext cx="218975" cy="2287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6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016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5566016" y="1919898"/>
            <a:ext cx="361785" cy="3054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6346710" y="3103392"/>
            <a:ext cx="361785" cy="2958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7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428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9326677" y="1260909"/>
            <a:ext cx="361785" cy="3046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6375272" y="2393976"/>
            <a:ext cx="361785" cy="3046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</p:bldLst>
  </p:timing>
</p:sld>
</file>

<file path=ppt/theme/theme1.xml><?xml version="1.0" encoding="utf-8"?>
<a:theme xmlns:a="http://schemas.openxmlformats.org/drawingml/2006/main" name="默认设计模板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</TotalTime>
  <Words>12</Words>
  <Application>Microsoft Office PowerPoint</Application>
  <PresentationFormat>宽屏</PresentationFormat>
  <Paragraphs>2</Paragraphs>
  <Slides>20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25" baseType="lpstr">
      <vt:lpstr>微软雅黑</vt:lpstr>
      <vt:lpstr>Arial</vt:lpstr>
      <vt:lpstr>Calibri</vt:lpstr>
      <vt:lpstr>Calibri Light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BOLUO</cp:lastModifiedBy>
  <cp:revision>6</cp:revision>
  <dcterms:created xsi:type="dcterms:W3CDTF">2021-12-27T06:11:56Z</dcterms:created>
  <dcterms:modified xsi:type="dcterms:W3CDTF">2021-12-30T05:04:56Z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2052-11.1.0.11115</vt:lpwstr>
  </property>
  <property fmtid="{D5CDD505-2E9C-101B-9397-08002B2CF9AE}" pid="3" name="ICV">
    <vt:lpwstr>A662E8A7724E4295A10CC3BCA26DC0A7</vt:lpwstr>
  </property>
</Properties>
</file>