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1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3" autoAdjust="0"/>
    <p:restoredTop sz="94660" autoAdjust="0"/>
  </p:normalViewPr>
  <p:slideViewPr>
    <p:cSldViewPr>
      <p:cViewPr varScale="1">
        <p:scale>
          <a:sx n="65" d="100"/>
          <a:sy n="65" d="100"/>
        </p:scale>
        <p:origin x="66" y="74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6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52099" y="1394387"/>
            <a:ext cx="371305" cy="31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5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3388460"/>
            <a:ext cx="2818115" cy="98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08297" y="3321686"/>
            <a:ext cx="2999008" cy="106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98776" y="3080968"/>
            <a:ext cx="2722909" cy="1429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00561" y="3119082"/>
            <a:ext cx="2818115" cy="15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80198" y="2757511"/>
            <a:ext cx="5036429" cy="112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7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41983" y="4332753"/>
            <a:ext cx="314181" cy="2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31801" y="4332753"/>
            <a:ext cx="304661" cy="2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0247" y="4285059"/>
            <a:ext cx="390347" cy="32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8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5170127"/>
            <a:ext cx="666446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5179661"/>
            <a:ext cx="685487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84528" y="5179661"/>
            <a:ext cx="685487" cy="305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45652" y="5179661"/>
            <a:ext cx="685487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4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5092313"/>
            <a:ext cx="218975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04628" y="5092313"/>
            <a:ext cx="218975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84991" y="5092313"/>
            <a:ext cx="218975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93917" y="5101843"/>
            <a:ext cx="152330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55239" y="5092313"/>
            <a:ext cx="209454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1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3113559"/>
            <a:ext cx="218975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70876" y="3113559"/>
            <a:ext cx="209454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84000" y="3113559"/>
            <a:ext cx="371305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2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32661" y="2442210"/>
            <a:ext cx="371305" cy="20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94115" y="2423158"/>
            <a:ext cx="238016" cy="2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13752" y="3004241"/>
            <a:ext cx="342743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18082" y="3004241"/>
            <a:ext cx="333223" cy="2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93851" y="3004241"/>
            <a:ext cx="361785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0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3139923"/>
            <a:ext cx="1342413" cy="31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9851" y="3139923"/>
            <a:ext cx="1342413" cy="31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76528" y="3740733"/>
            <a:ext cx="1342413" cy="31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89851" y="3740733"/>
            <a:ext cx="1342413" cy="31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图形与几何专项测试卷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C41A1AAC-A3E8-42AA-8250-F63B0354B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3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08297" y="2099079"/>
            <a:ext cx="1266247" cy="120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52429" y="2394327"/>
            <a:ext cx="1275768" cy="914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57289" y="4137239"/>
            <a:ext cx="1570909" cy="120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98776" y="4422962"/>
            <a:ext cx="990148" cy="92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9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88462" y="2673242"/>
            <a:ext cx="799735" cy="4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78611" y="2606459"/>
            <a:ext cx="656925" cy="61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45586" y="3512795"/>
            <a:ext cx="656925" cy="601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40528" y="3522335"/>
            <a:ext cx="628363" cy="58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7">
            <a:extLst>
              <a:ext uri="{FF2B5EF4-FFF2-40B4-BE49-F238E27FC236}">
                <a16:creationId xmlns:a16="http://schemas.microsoft.com/office/drawing/2014/main" id="{39CED634-D233-4144-B591-46666B305507}"/>
              </a:ext>
            </a:extLst>
          </p:cNvPr>
          <p:cNvSpPr/>
          <p:nvPr/>
        </p:nvSpPr>
        <p:spPr bwMode="white">
          <a:xfrm>
            <a:off x="3143672" y="2204864"/>
            <a:ext cx="813690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7">
            <a:extLst>
              <a:ext uri="{FF2B5EF4-FFF2-40B4-BE49-F238E27FC236}">
                <a16:creationId xmlns:a16="http://schemas.microsoft.com/office/drawing/2014/main" id="{D5039157-995C-4207-A564-02060BEBAE52}"/>
              </a:ext>
            </a:extLst>
          </p:cNvPr>
          <p:cNvSpPr/>
          <p:nvPr/>
        </p:nvSpPr>
        <p:spPr bwMode="white">
          <a:xfrm>
            <a:off x="3071664" y="3670019"/>
            <a:ext cx="813690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9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7">
            <a:extLst>
              <a:ext uri="{FF2B5EF4-FFF2-40B4-BE49-F238E27FC236}">
                <a16:creationId xmlns:a16="http://schemas.microsoft.com/office/drawing/2014/main" id="{8C88131E-8F22-4FE4-99FB-8D41FD7D2FE8}"/>
              </a:ext>
            </a:extLst>
          </p:cNvPr>
          <p:cNvSpPr/>
          <p:nvPr/>
        </p:nvSpPr>
        <p:spPr bwMode="white">
          <a:xfrm>
            <a:off x="2567608" y="1467303"/>
            <a:ext cx="8136904" cy="80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7">
            <a:extLst>
              <a:ext uri="{FF2B5EF4-FFF2-40B4-BE49-F238E27FC236}">
                <a16:creationId xmlns:a16="http://schemas.microsoft.com/office/drawing/2014/main" id="{E4897F07-8978-4380-94BF-FB473DB03A7A}"/>
              </a:ext>
            </a:extLst>
          </p:cNvPr>
          <p:cNvSpPr/>
          <p:nvPr/>
        </p:nvSpPr>
        <p:spPr bwMode="white">
          <a:xfrm>
            <a:off x="2711624" y="2794976"/>
            <a:ext cx="8136904" cy="80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1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95702" y="5050346"/>
            <a:ext cx="352264" cy="28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47900" y="5050346"/>
            <a:ext cx="342743" cy="28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66347" y="5050346"/>
            <a:ext cx="352264" cy="28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18545" y="5050346"/>
            <a:ext cx="342743" cy="28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51239" y="5050346"/>
            <a:ext cx="342743" cy="28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93917" y="5050346"/>
            <a:ext cx="352264" cy="28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50446" y="5069389"/>
            <a:ext cx="1104396" cy="26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9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1740057"/>
            <a:ext cx="371305" cy="31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5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223582"/>
            <a:ext cx="371305" cy="315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6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99173" y="1547677"/>
            <a:ext cx="371305" cy="31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9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175549"/>
            <a:ext cx="371305" cy="31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