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9" r:id="rId2"/>
    <p:sldId id="29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91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6" d="100"/>
          <a:sy n="66" d="100"/>
        </p:scale>
        <p:origin x="78" y="720"/>
      </p:cViewPr>
      <p:guideLst>
        <p:guide orient="horz" pos="219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0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574876" y="1156298"/>
            <a:ext cx="371305" cy="305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088661" y="2110036"/>
            <a:ext cx="371305" cy="314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071933" y="3073311"/>
            <a:ext cx="361785" cy="305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48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316495" y="1766608"/>
            <a:ext cx="228495" cy="181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326016" y="2252956"/>
            <a:ext cx="218975" cy="171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249851" y="2691622"/>
            <a:ext cx="314181" cy="295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316495" y="3216115"/>
            <a:ext cx="228495" cy="171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316495" y="3692926"/>
            <a:ext cx="228495" cy="181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83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76793" y="2902376"/>
            <a:ext cx="8844694" cy="734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72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19140" y="3481447"/>
            <a:ext cx="371305" cy="304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660231" y="3481447"/>
            <a:ext cx="371305" cy="304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319140" y="4520168"/>
            <a:ext cx="371305" cy="304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660231" y="4520168"/>
            <a:ext cx="371305" cy="304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71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956363" y="2673639"/>
            <a:ext cx="342743" cy="829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42314" y="2912109"/>
            <a:ext cx="333223" cy="591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71867" y="4037026"/>
            <a:ext cx="399867" cy="248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145785" y="4037026"/>
            <a:ext cx="542677" cy="248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982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86380" y="2977720"/>
            <a:ext cx="371305" cy="228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76330" y="2977720"/>
            <a:ext cx="380826" cy="228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766280" y="2977720"/>
            <a:ext cx="390347" cy="228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365752" y="2977720"/>
            <a:ext cx="380826" cy="228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965223" y="2977720"/>
            <a:ext cx="371305" cy="228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564694" y="2977720"/>
            <a:ext cx="361785" cy="228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957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413685" y="2081878"/>
            <a:ext cx="380826" cy="22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288925" y="2081878"/>
            <a:ext cx="371305" cy="22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926809" y="2081878"/>
            <a:ext cx="380826" cy="22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564694" y="2081878"/>
            <a:ext cx="371305" cy="22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272198" y="2711630"/>
            <a:ext cx="371305" cy="238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775801" y="2711630"/>
            <a:ext cx="380826" cy="238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413685" y="2711630"/>
            <a:ext cx="380826" cy="238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042049" y="2711630"/>
            <a:ext cx="390347" cy="238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288925" y="2711630"/>
            <a:ext cx="371305" cy="238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8926809" y="2711630"/>
            <a:ext cx="380826" cy="238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262677" y="3350923"/>
            <a:ext cx="380826" cy="238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900561" y="3350923"/>
            <a:ext cx="380826" cy="238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5413685" y="3350923"/>
            <a:ext cx="380826" cy="238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8279404" y="3360465"/>
            <a:ext cx="380826" cy="22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8917289" y="3350923"/>
            <a:ext cx="390347" cy="238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9555173" y="3360465"/>
            <a:ext cx="380826" cy="22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70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165487" y="3178087"/>
            <a:ext cx="323702" cy="295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433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174347" y="2550432"/>
            <a:ext cx="323702" cy="295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55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生活中的数专项测试卷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B78CD5E0-A5A3-4AE8-BB34-1159561DE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数学一年级下北数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769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509553" y="2623431"/>
            <a:ext cx="342743" cy="276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413024" y="2623431"/>
            <a:ext cx="361785" cy="266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66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861157" y="4652252"/>
            <a:ext cx="342743" cy="28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812892" y="4661778"/>
            <a:ext cx="361785" cy="257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988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90842" y="2313290"/>
            <a:ext cx="380826" cy="239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471471" y="2839112"/>
            <a:ext cx="371305" cy="239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31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04958" y="3972288"/>
            <a:ext cx="371305" cy="229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280066" y="3962742"/>
            <a:ext cx="390347" cy="238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697983" y="3962742"/>
            <a:ext cx="390347" cy="238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559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00165" y="1194253"/>
            <a:ext cx="218975" cy="238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32727" y="1194253"/>
            <a:ext cx="209454" cy="238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736727" y="1194253"/>
            <a:ext cx="218975" cy="238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069289" y="1194253"/>
            <a:ext cx="228495" cy="238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014479" y="2165411"/>
            <a:ext cx="371305" cy="238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441586" y="2165411"/>
            <a:ext cx="352264" cy="238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678942" y="2165411"/>
            <a:ext cx="523636" cy="238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794842" y="2650989"/>
            <a:ext cx="380826" cy="238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6261024" y="2650989"/>
            <a:ext cx="380826" cy="238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727206" y="2650989"/>
            <a:ext cx="342743" cy="238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9202909" y="2650989"/>
            <a:ext cx="380826" cy="238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3519074" y="3146089"/>
            <a:ext cx="371305" cy="228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5118545" y="3146089"/>
            <a:ext cx="333223" cy="228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2547966" y="4917023"/>
            <a:ext cx="380826" cy="238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6003966" y="4917023"/>
            <a:ext cx="209454" cy="238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577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95834" y="3208239"/>
            <a:ext cx="380826" cy="238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07247" y="3217782"/>
            <a:ext cx="327921" cy="257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566677" y="3208239"/>
            <a:ext cx="371305" cy="238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194049" y="3208239"/>
            <a:ext cx="371305" cy="238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125146" y="3217782"/>
            <a:ext cx="327921" cy="257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955371" y="3208239"/>
            <a:ext cx="380826" cy="238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676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33520" y="1691001"/>
            <a:ext cx="380826" cy="238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56694" y="1691001"/>
            <a:ext cx="390347" cy="238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403834" y="1691001"/>
            <a:ext cx="380826" cy="238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841454" y="1691001"/>
            <a:ext cx="380826" cy="238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929123" y="2177894"/>
            <a:ext cx="523636" cy="22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833256" y="2177894"/>
            <a:ext cx="380826" cy="22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394314" y="2177894"/>
            <a:ext cx="380826" cy="22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003305" y="2177894"/>
            <a:ext cx="380826" cy="22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586380" y="3142131"/>
            <a:ext cx="380826" cy="238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8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05355" y="1889593"/>
            <a:ext cx="399867" cy="247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566677" y="1889593"/>
            <a:ext cx="371305" cy="257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965884" y="1889593"/>
            <a:ext cx="409388" cy="257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355570" y="1889593"/>
            <a:ext cx="409388" cy="257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450115" y="2489644"/>
            <a:ext cx="371305" cy="238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338181" y="3042072"/>
            <a:ext cx="371305" cy="238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182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442578" y="1689407"/>
            <a:ext cx="361785" cy="314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28925" y="3612850"/>
            <a:ext cx="361785" cy="304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85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823735" y="1194299"/>
            <a:ext cx="361785" cy="304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899239" y="2156323"/>
            <a:ext cx="361785" cy="304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612628" y="3832720"/>
            <a:ext cx="361785" cy="304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13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2021-12-30T05:07:54Z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