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1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7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60363" y="1261741"/>
            <a:ext cx="371305" cy="30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435270"/>
            <a:ext cx="218975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2247" y="2435270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31867" y="2435270"/>
            <a:ext cx="371305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11966" y="2435270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90776" y="3036552"/>
            <a:ext cx="218975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42247" y="3036552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31867" y="3036552"/>
            <a:ext cx="371305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73818" y="3036552"/>
            <a:ext cx="371305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00297" y="3628290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442247" y="3628290"/>
            <a:ext cx="371305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84198" y="3628290"/>
            <a:ext cx="390347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11966" y="3628290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700297" y="4220028"/>
            <a:ext cx="390347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442247" y="4220028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184198" y="4220028"/>
            <a:ext cx="380826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764297" y="4220028"/>
            <a:ext cx="390347" cy="23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841697"/>
            <a:ext cx="390347" cy="23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94512" y="1841697"/>
            <a:ext cx="380826" cy="23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83867" y="1841697"/>
            <a:ext cx="371305" cy="23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1" y="2470096"/>
            <a:ext cx="1919616" cy="117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83832" y="2470097"/>
            <a:ext cx="1210679" cy="117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38726" y="2394550"/>
            <a:ext cx="1647707" cy="11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0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518645"/>
            <a:ext cx="371305" cy="23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75537" y="1518645"/>
            <a:ext cx="514115" cy="23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98181" y="1518645"/>
            <a:ext cx="380826" cy="22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7369" y="2138468"/>
            <a:ext cx="1728192" cy="13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80699" y="2138468"/>
            <a:ext cx="1728192" cy="122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2144" y="2138469"/>
            <a:ext cx="2086863" cy="139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6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0818" y="2147391"/>
            <a:ext cx="345313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51966" y="2147391"/>
            <a:ext cx="409388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10554" y="2147391"/>
            <a:ext cx="352265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60265" y="2147391"/>
            <a:ext cx="352265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73061" y="2147391"/>
            <a:ext cx="371305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30818" y="3186192"/>
            <a:ext cx="383395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68438" y="3186192"/>
            <a:ext cx="383395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06058" y="3186192"/>
            <a:ext cx="373875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51387" y="3186192"/>
            <a:ext cx="357287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171777" y="3186192"/>
            <a:ext cx="399868" cy="25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0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442590"/>
            <a:ext cx="399867" cy="24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79272" y="2404475"/>
            <a:ext cx="571239" cy="24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00495" y="2699862"/>
            <a:ext cx="2799074" cy="28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65553" y="2671276"/>
            <a:ext cx="4008198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61818" y="3957637"/>
            <a:ext cx="409388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74280" y="3957637"/>
            <a:ext cx="399867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2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146940"/>
            <a:ext cx="2408727" cy="71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46776" y="2042152"/>
            <a:ext cx="2484892" cy="225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19338" y="3575879"/>
            <a:ext cx="2408727" cy="71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7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3061673"/>
            <a:ext cx="1009190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3388" y="3061673"/>
            <a:ext cx="1152000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1520" y="3061673"/>
            <a:ext cx="999669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98247" y="3061673"/>
            <a:ext cx="1018710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22479" y="3652364"/>
            <a:ext cx="1018710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88727" y="3652364"/>
            <a:ext cx="1018710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3054218"/>
            <a:ext cx="399867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59192" y="3073293"/>
            <a:ext cx="364344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99570" y="3721828"/>
            <a:ext cx="371305" cy="228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1272E284-6579-4B46-B867-8C7A5EEE79C1}"/>
              </a:ext>
            </a:extLst>
          </p:cNvPr>
          <p:cNvSpPr/>
          <p:nvPr/>
        </p:nvSpPr>
        <p:spPr bwMode="white">
          <a:xfrm>
            <a:off x="2801388" y="3053559"/>
            <a:ext cx="300915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DBB9ADFF-84CE-438C-ABAE-4DFC8189A01C}"/>
              </a:ext>
            </a:extLst>
          </p:cNvPr>
          <p:cNvSpPr/>
          <p:nvPr/>
        </p:nvSpPr>
        <p:spPr bwMode="white">
          <a:xfrm>
            <a:off x="3241477" y="3044681"/>
            <a:ext cx="364344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3299035"/>
            <a:ext cx="380826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90710" y="3299035"/>
            <a:ext cx="238016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09487" y="3299035"/>
            <a:ext cx="228495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EDF7B357-5808-4527-9122-FB7009095849}"/>
              </a:ext>
            </a:extLst>
          </p:cNvPr>
          <p:cNvSpPr/>
          <p:nvPr/>
        </p:nvSpPr>
        <p:spPr bwMode="white">
          <a:xfrm>
            <a:off x="2371834" y="3299034"/>
            <a:ext cx="339790" cy="17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计算专项测试卷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C60CD153-0E79-415C-B39A-583DD6D4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1748924"/>
            <a:ext cx="2284958" cy="30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85719" y="2857427"/>
            <a:ext cx="380826" cy="23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2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1729176"/>
            <a:ext cx="2446809" cy="84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94975" y="2282886"/>
            <a:ext cx="1827966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66347" y="3371211"/>
            <a:ext cx="209454" cy="23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3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728745"/>
            <a:ext cx="5893289" cy="140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4611" y="2797999"/>
            <a:ext cx="3684495" cy="82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3520" y="3052503"/>
            <a:ext cx="361785" cy="29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51768" y="3042974"/>
            <a:ext cx="371305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47570" y="3614714"/>
            <a:ext cx="228495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3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1204077"/>
            <a:ext cx="238016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1175443"/>
            <a:ext cx="371305" cy="31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50842" y="1204077"/>
            <a:ext cx="21897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31272" y="1289976"/>
            <a:ext cx="371305" cy="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04760" y="1748107"/>
            <a:ext cx="218975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12760" y="1748107"/>
            <a:ext cx="21897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554842" y="1748107"/>
            <a:ext cx="380826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927471" y="2282594"/>
            <a:ext cx="37130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28000" y="2817080"/>
            <a:ext cx="36178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373950" y="2817080"/>
            <a:ext cx="36178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376595" y="3361111"/>
            <a:ext cx="333223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556826" y="3361111"/>
            <a:ext cx="380826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1785734"/>
            <a:ext cx="371305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9373" y="3054148"/>
            <a:ext cx="323703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99371" y="3139981"/>
            <a:ext cx="323702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99371" y="3197202"/>
            <a:ext cx="323702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57528" y="3054148"/>
            <a:ext cx="323702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825551"/>
            <a:ext cx="352264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94512" y="1825551"/>
            <a:ext cx="371305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50644" y="1825551"/>
            <a:ext cx="380826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21950" y="2360819"/>
            <a:ext cx="390347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80925" y="2896087"/>
            <a:ext cx="399867" cy="23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8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12466" y="1767595"/>
            <a:ext cx="371305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9173" y="1777145"/>
            <a:ext cx="228495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22743" y="1767595"/>
            <a:ext cx="371305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17685" y="1777145"/>
            <a:ext cx="238016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38484" y="2655740"/>
            <a:ext cx="356387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93190" y="3247836"/>
            <a:ext cx="361785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22876" y="1823877"/>
            <a:ext cx="371305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17685" y="3006452"/>
            <a:ext cx="361785" cy="31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1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22413" y="1318615"/>
            <a:ext cx="371305" cy="31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23669" y="2559417"/>
            <a:ext cx="371305" cy="31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