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8" r:id="rId2"/>
    <p:sldId id="289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90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6" d="100"/>
          <a:sy n="66" d="100"/>
        </p:scale>
        <p:origin x="78" y="72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15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43107" y="2415559"/>
            <a:ext cx="380826" cy="238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051570" y="2415559"/>
            <a:ext cx="380826" cy="238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897917" y="2415559"/>
            <a:ext cx="380826" cy="238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843107" y="3007022"/>
            <a:ext cx="218975" cy="228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070611" y="2997482"/>
            <a:ext cx="361785" cy="238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907438" y="2997482"/>
            <a:ext cx="371305" cy="238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681256" y="3579404"/>
            <a:ext cx="380826" cy="238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051570" y="3579404"/>
            <a:ext cx="380826" cy="238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897917" y="3579404"/>
            <a:ext cx="380826" cy="238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2843107" y="4161327"/>
            <a:ext cx="218975" cy="238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6051570" y="4161327"/>
            <a:ext cx="380826" cy="238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9907438" y="4161327"/>
            <a:ext cx="371305" cy="238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485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86115" y="1833750"/>
            <a:ext cx="380826" cy="238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56694" y="1833750"/>
            <a:ext cx="380826" cy="238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527272" y="1833750"/>
            <a:ext cx="371305" cy="238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088330" y="1833750"/>
            <a:ext cx="380826" cy="238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055440" y="2429582"/>
            <a:ext cx="1224135" cy="1381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3673130" y="2405062"/>
            <a:ext cx="1224134" cy="1381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6146800" y="2405061"/>
            <a:ext cx="1224134" cy="1405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8688288" y="2404996"/>
            <a:ext cx="1400042" cy="1312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19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753058" y="2332883"/>
            <a:ext cx="1189354" cy="1232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2195702" y="3564973"/>
            <a:ext cx="285619" cy="228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7032198" y="3564973"/>
            <a:ext cx="285619" cy="228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146">
            <a:extLst>
              <a:ext uri="{FF2B5EF4-FFF2-40B4-BE49-F238E27FC236}">
                <a16:creationId xmlns:a16="http://schemas.microsoft.com/office/drawing/2014/main" id="{2E80477D-E7E3-42B6-8783-9FD39121FDCE}"/>
              </a:ext>
            </a:extLst>
          </p:cNvPr>
          <p:cNvSpPr/>
          <p:nvPr/>
        </p:nvSpPr>
        <p:spPr bwMode="white">
          <a:xfrm>
            <a:off x="8688288" y="2332883"/>
            <a:ext cx="1189354" cy="1232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56" grpId="0" animBg="1"/>
      <p:bldP spid="6157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304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38842" y="2904241"/>
            <a:ext cx="380826" cy="238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681256" y="2904241"/>
            <a:ext cx="371305" cy="229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023669" y="2904241"/>
            <a:ext cx="361785" cy="238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356561" y="2904241"/>
            <a:ext cx="380826" cy="238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689454" y="2904241"/>
            <a:ext cx="371305" cy="229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163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52892" y="3519511"/>
            <a:ext cx="3865388" cy="276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013157" y="3519511"/>
            <a:ext cx="1637553" cy="266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186181" y="4177036"/>
            <a:ext cx="228495" cy="247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652693" y="4157977"/>
            <a:ext cx="304661" cy="276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147768" y="4177036"/>
            <a:ext cx="247537" cy="247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890380" y="4177036"/>
            <a:ext cx="371305" cy="247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079801" y="4177036"/>
            <a:ext cx="342743" cy="247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127074" y="4177036"/>
            <a:ext cx="238016" cy="247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8936330" y="4177036"/>
            <a:ext cx="228495" cy="247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52">
            <a:extLst>
              <a:ext uri="{FF2B5EF4-FFF2-40B4-BE49-F238E27FC236}">
                <a16:creationId xmlns:a16="http://schemas.microsoft.com/office/drawing/2014/main" id="{5CB28EB2-8353-440D-9FBF-3729B6282847}"/>
              </a:ext>
            </a:extLst>
          </p:cNvPr>
          <p:cNvSpPr/>
          <p:nvPr/>
        </p:nvSpPr>
        <p:spPr bwMode="white">
          <a:xfrm>
            <a:off x="7623763" y="4191095"/>
            <a:ext cx="304661" cy="247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717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441256" y="1451481"/>
            <a:ext cx="228495" cy="238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898247" y="1451481"/>
            <a:ext cx="209454" cy="238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984264" y="1908688"/>
            <a:ext cx="228495" cy="238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441256" y="1908688"/>
            <a:ext cx="218975" cy="238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355239" y="1908688"/>
            <a:ext cx="209454" cy="238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993785" y="2365896"/>
            <a:ext cx="209454" cy="228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345719" y="2365896"/>
            <a:ext cx="218975" cy="238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898247" y="2823104"/>
            <a:ext cx="218975" cy="238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584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319140" y="3890329"/>
            <a:ext cx="904462" cy="285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251173" y="3890329"/>
            <a:ext cx="1447140" cy="285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738380" y="5081147"/>
            <a:ext cx="342743" cy="285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309289" y="5081147"/>
            <a:ext cx="628363" cy="285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746578" y="5081147"/>
            <a:ext cx="894942" cy="285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517421" y="5081147"/>
            <a:ext cx="618842" cy="285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014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33983" y="4405064"/>
            <a:ext cx="409388" cy="276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635578" y="4414591"/>
            <a:ext cx="352265" cy="257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414347" y="4424119"/>
            <a:ext cx="409388" cy="24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049312" y="4462228"/>
            <a:ext cx="352266" cy="257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026841" y="4452701"/>
            <a:ext cx="352266" cy="257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803041" y="4452701"/>
            <a:ext cx="399867" cy="257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46">
            <a:extLst>
              <a:ext uri="{FF2B5EF4-FFF2-40B4-BE49-F238E27FC236}">
                <a16:creationId xmlns:a16="http://schemas.microsoft.com/office/drawing/2014/main" id="{2AEC6ACC-8AE2-468C-9296-F3BC332AC110}"/>
              </a:ext>
            </a:extLst>
          </p:cNvPr>
          <p:cNvSpPr/>
          <p:nvPr/>
        </p:nvSpPr>
        <p:spPr bwMode="white">
          <a:xfrm>
            <a:off x="2167138" y="4405064"/>
            <a:ext cx="314185" cy="276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46">
            <a:extLst>
              <a:ext uri="{FF2B5EF4-FFF2-40B4-BE49-F238E27FC236}">
                <a16:creationId xmlns:a16="http://schemas.microsoft.com/office/drawing/2014/main" id="{86E6B8CF-E7C8-4C58-B933-913BB8B703A2}"/>
              </a:ext>
            </a:extLst>
          </p:cNvPr>
          <p:cNvSpPr/>
          <p:nvPr/>
        </p:nvSpPr>
        <p:spPr bwMode="white">
          <a:xfrm>
            <a:off x="7590344" y="4468509"/>
            <a:ext cx="314185" cy="276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022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76878" y="2586054"/>
            <a:ext cx="335100" cy="257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624132" y="2586054"/>
            <a:ext cx="409388" cy="257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452429" y="2595586"/>
            <a:ext cx="380826" cy="247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204561" y="2557458"/>
            <a:ext cx="361785" cy="305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376264" y="3291421"/>
            <a:ext cx="361785" cy="238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6">
            <a:extLst>
              <a:ext uri="{FF2B5EF4-FFF2-40B4-BE49-F238E27FC236}">
                <a16:creationId xmlns:a16="http://schemas.microsoft.com/office/drawing/2014/main" id="{3923D6B4-7E02-4C9B-9B37-14997F806A5F}"/>
              </a:ext>
            </a:extLst>
          </p:cNvPr>
          <p:cNvSpPr/>
          <p:nvPr/>
        </p:nvSpPr>
        <p:spPr bwMode="white">
          <a:xfrm>
            <a:off x="2205223" y="2586054"/>
            <a:ext cx="335100" cy="257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675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67471" y="1870827"/>
            <a:ext cx="409388" cy="276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57619" y="1889883"/>
            <a:ext cx="409388" cy="257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976396" y="1889883"/>
            <a:ext cx="418909" cy="257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738049" y="1861299"/>
            <a:ext cx="352264" cy="295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871338" y="2594958"/>
            <a:ext cx="380826" cy="238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6">
            <a:extLst>
              <a:ext uri="{FF2B5EF4-FFF2-40B4-BE49-F238E27FC236}">
                <a16:creationId xmlns:a16="http://schemas.microsoft.com/office/drawing/2014/main" id="{E24011F0-59A0-4179-9BA6-12EE6CCA7654}"/>
              </a:ext>
            </a:extLst>
          </p:cNvPr>
          <p:cNvSpPr/>
          <p:nvPr/>
        </p:nvSpPr>
        <p:spPr bwMode="white">
          <a:xfrm>
            <a:off x="1712717" y="1889883"/>
            <a:ext cx="316997" cy="276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第五单元系统复习测试卷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B78CD5E0-A5A3-4AE8-BB34-1159561DE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数学一年级下北数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503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57752" y="3475564"/>
            <a:ext cx="2151669" cy="305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441586" y="3475564"/>
            <a:ext cx="2304000" cy="305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709487" y="4153194"/>
            <a:ext cx="333223" cy="229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383801" y="4153194"/>
            <a:ext cx="380826" cy="238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61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48231" y="4508055"/>
            <a:ext cx="2313520" cy="314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900231" y="5155577"/>
            <a:ext cx="371305" cy="314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195041" y="5155577"/>
            <a:ext cx="371305" cy="314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975404" y="5184144"/>
            <a:ext cx="380826" cy="238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936661" y="5155577"/>
            <a:ext cx="1961256" cy="314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078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43173" y="3209045"/>
            <a:ext cx="2304000" cy="315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652694" y="3858261"/>
            <a:ext cx="4084363" cy="315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494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661553" y="1748392"/>
            <a:ext cx="218975" cy="229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984595" y="1738844"/>
            <a:ext cx="380826" cy="238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221289" y="1748392"/>
            <a:ext cx="218975" cy="229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176330" y="2244912"/>
            <a:ext cx="371305" cy="229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831933" y="2741433"/>
            <a:ext cx="371305" cy="238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452760" y="3247501"/>
            <a:ext cx="218975" cy="238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535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917950" y="1165741"/>
            <a:ext cx="361785" cy="304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57487" y="1661137"/>
            <a:ext cx="371305" cy="314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719669" y="4214333"/>
            <a:ext cx="418909" cy="266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524070" y="4223860"/>
            <a:ext cx="371304" cy="247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839858" y="4223860"/>
            <a:ext cx="361785" cy="247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774809" y="4223860"/>
            <a:ext cx="418909" cy="247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626431" y="4223860"/>
            <a:ext cx="349889" cy="257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48">
            <a:extLst>
              <a:ext uri="{FF2B5EF4-FFF2-40B4-BE49-F238E27FC236}">
                <a16:creationId xmlns:a16="http://schemas.microsoft.com/office/drawing/2014/main" id="{DA0B8E4E-5EB6-424E-B593-D6A6A1AB2ADA}"/>
              </a:ext>
            </a:extLst>
          </p:cNvPr>
          <p:cNvSpPr/>
          <p:nvPr/>
        </p:nvSpPr>
        <p:spPr bwMode="white">
          <a:xfrm>
            <a:off x="2271899" y="4204807"/>
            <a:ext cx="283662" cy="266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49">
            <a:extLst>
              <a:ext uri="{FF2B5EF4-FFF2-40B4-BE49-F238E27FC236}">
                <a16:creationId xmlns:a16="http://schemas.microsoft.com/office/drawing/2014/main" id="{5B89BF95-631D-4784-9368-AF7B1223ACFA}"/>
              </a:ext>
            </a:extLst>
          </p:cNvPr>
          <p:cNvSpPr/>
          <p:nvPr/>
        </p:nvSpPr>
        <p:spPr bwMode="white">
          <a:xfrm>
            <a:off x="2720074" y="4214333"/>
            <a:ext cx="371304" cy="247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14" name="Rectangle 6148">
            <a:extLst>
              <a:ext uri="{FF2B5EF4-FFF2-40B4-BE49-F238E27FC236}">
                <a16:creationId xmlns:a16="http://schemas.microsoft.com/office/drawing/2014/main" id="{ED1588EA-8011-4B35-9B3F-F438112C4303}"/>
              </a:ext>
            </a:extLst>
          </p:cNvPr>
          <p:cNvSpPr/>
          <p:nvPr/>
        </p:nvSpPr>
        <p:spPr bwMode="white">
          <a:xfrm>
            <a:off x="7359623" y="4220212"/>
            <a:ext cx="283662" cy="266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11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882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10214" y="1232850"/>
            <a:ext cx="323702" cy="229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490181" y="1232850"/>
            <a:ext cx="352264" cy="229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784991" y="2426997"/>
            <a:ext cx="342743" cy="257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155305" y="2426997"/>
            <a:ext cx="342743" cy="257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259777" y="3057506"/>
            <a:ext cx="311010" cy="267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802747" y="3057506"/>
            <a:ext cx="311009" cy="267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178161" y="3066384"/>
            <a:ext cx="311009" cy="257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50">
            <a:extLst>
              <a:ext uri="{FF2B5EF4-FFF2-40B4-BE49-F238E27FC236}">
                <a16:creationId xmlns:a16="http://schemas.microsoft.com/office/drawing/2014/main" id="{9C3B79B5-5405-4771-AA19-25D996CEE9CA}"/>
              </a:ext>
            </a:extLst>
          </p:cNvPr>
          <p:cNvSpPr/>
          <p:nvPr/>
        </p:nvSpPr>
        <p:spPr bwMode="white">
          <a:xfrm>
            <a:off x="2265242" y="2422220"/>
            <a:ext cx="289348" cy="267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205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33785" y="1729223"/>
            <a:ext cx="371305" cy="238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18545" y="1729223"/>
            <a:ext cx="390347" cy="238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498380" y="1729223"/>
            <a:ext cx="333223" cy="238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136264" y="2235236"/>
            <a:ext cx="380826" cy="238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595900" y="2731702"/>
            <a:ext cx="371305" cy="238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642512" y="2731702"/>
            <a:ext cx="371305" cy="238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964892" y="3228167"/>
            <a:ext cx="333223" cy="238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338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984264" y="1682196"/>
            <a:ext cx="371305" cy="315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494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642512" y="1213678"/>
            <a:ext cx="371305" cy="305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451768" y="2426333"/>
            <a:ext cx="371305" cy="315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146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689123" y="1108606"/>
            <a:ext cx="361785" cy="305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135933" y="4379238"/>
            <a:ext cx="371305" cy="314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12</Words>
  <Application>Microsoft Office PowerPoint</Application>
  <PresentationFormat>宽屏</PresentationFormat>
  <Paragraphs>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2021-12-30T05:04:42Z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