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8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78" y="720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65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22809" y="2405240"/>
            <a:ext cx="2608661" cy="2850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52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80264" y="2969042"/>
            <a:ext cx="3113256" cy="111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83537" y="2969042"/>
            <a:ext cx="104727" cy="100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0776" y="2204694"/>
            <a:ext cx="218975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13685" y="2204694"/>
            <a:ext cx="218975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36595" y="2204694"/>
            <a:ext cx="218975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26214" y="2204694"/>
            <a:ext cx="361785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81256" y="2719385"/>
            <a:ext cx="218975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70876" y="2719385"/>
            <a:ext cx="352264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165157" y="2709853"/>
            <a:ext cx="352264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88066" y="2719385"/>
            <a:ext cx="352264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690776" y="3215013"/>
            <a:ext cx="218975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432727" y="3215013"/>
            <a:ext cx="371305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165157" y="3215013"/>
            <a:ext cx="352264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869024" y="3215013"/>
            <a:ext cx="371305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690776" y="3720172"/>
            <a:ext cx="218975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413685" y="3720172"/>
            <a:ext cx="218975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136595" y="3720172"/>
            <a:ext cx="218975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859504" y="3720172"/>
            <a:ext cx="218975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8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85983" y="1786280"/>
            <a:ext cx="228495" cy="24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19008" y="1786280"/>
            <a:ext cx="228495" cy="24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22280" y="1786280"/>
            <a:ext cx="380826" cy="24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12429" y="1786280"/>
            <a:ext cx="218975" cy="24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85983" y="2549826"/>
            <a:ext cx="228495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19008" y="2549826"/>
            <a:ext cx="218975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22280" y="2549826"/>
            <a:ext cx="371305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212429" y="2549826"/>
            <a:ext cx="228495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728859" y="3303827"/>
            <a:ext cx="371305" cy="24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728528" y="3313371"/>
            <a:ext cx="218975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222280" y="3313371"/>
            <a:ext cx="380826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212429" y="3313371"/>
            <a:ext cx="218975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728859" y="4067373"/>
            <a:ext cx="333223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719008" y="4067373"/>
            <a:ext cx="238016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222280" y="4067373"/>
            <a:ext cx="371305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212429" y="4067373"/>
            <a:ext cx="228495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38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28925" y="4003433"/>
            <a:ext cx="675966" cy="30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37454" y="4003433"/>
            <a:ext cx="685487" cy="314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55504" y="4012956"/>
            <a:ext cx="685487" cy="30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6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33256" y="4241014"/>
            <a:ext cx="371305" cy="31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45983" y="4241014"/>
            <a:ext cx="371305" cy="31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71669" y="4745634"/>
            <a:ext cx="371305" cy="31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27272" y="4745634"/>
            <a:ext cx="361785" cy="31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2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90842" y="1776582"/>
            <a:ext cx="685487" cy="32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81719" y="2377743"/>
            <a:ext cx="371305" cy="29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80793" y="2377743"/>
            <a:ext cx="371305" cy="610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81719" y="2683094"/>
            <a:ext cx="371305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90842" y="3312882"/>
            <a:ext cx="675966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9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1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95636" y="3256725"/>
            <a:ext cx="685487" cy="315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52033" y="3256725"/>
            <a:ext cx="675966" cy="315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17950" y="3256725"/>
            <a:ext cx="666446" cy="315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55305" y="3256725"/>
            <a:ext cx="695008" cy="30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0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数学一年级下北数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第二单元系统复习测试卷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5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950328"/>
            <a:ext cx="371305" cy="31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04561" y="2950328"/>
            <a:ext cx="371305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84595" y="2950328"/>
            <a:ext cx="371305" cy="31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40859" y="2950328"/>
            <a:ext cx="361785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81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402842" y="3169233"/>
            <a:ext cx="218975" cy="238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402842" y="3827485"/>
            <a:ext cx="218975" cy="228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02842" y="4466657"/>
            <a:ext cx="228495" cy="238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6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08297" y="3635994"/>
            <a:ext cx="380826" cy="31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7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66016" y="3057722"/>
            <a:ext cx="304661" cy="24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11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37520" y="3001024"/>
            <a:ext cx="390347" cy="31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52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56561" y="2920326"/>
            <a:ext cx="304661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15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04165" y="2913576"/>
            <a:ext cx="352264" cy="28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98644" y="2913576"/>
            <a:ext cx="352264" cy="28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993123" y="2913576"/>
            <a:ext cx="352264" cy="28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79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06436" y="3429000"/>
            <a:ext cx="3024336" cy="82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EEF7A3DA-0318-467D-8E71-54F1CDF6DD5F}"/>
              </a:ext>
            </a:extLst>
          </p:cNvPr>
          <p:cNvSpPr/>
          <p:nvPr/>
        </p:nvSpPr>
        <p:spPr bwMode="white">
          <a:xfrm>
            <a:off x="7536160" y="3308226"/>
            <a:ext cx="427111" cy="168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4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99239" y="2387619"/>
            <a:ext cx="3789223" cy="96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12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2021-12-30T05:03:15Z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