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1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4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05885" y="2898203"/>
            <a:ext cx="4189090" cy="48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5A61C909-C78E-43B3-AE1B-DCE246BEAAE1}"/>
              </a:ext>
            </a:extLst>
          </p:cNvPr>
          <p:cNvSpPr/>
          <p:nvPr/>
        </p:nvSpPr>
        <p:spPr bwMode="white">
          <a:xfrm>
            <a:off x="7319191" y="3141406"/>
            <a:ext cx="4189090" cy="719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0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46975" y="2132856"/>
            <a:ext cx="333001" cy="47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36198" y="3068961"/>
            <a:ext cx="323702" cy="511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3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56165" y="1719514"/>
            <a:ext cx="209454" cy="23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46644" y="2254034"/>
            <a:ext cx="218975" cy="23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46644" y="2788554"/>
            <a:ext cx="228495" cy="23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89520" y="3323073"/>
            <a:ext cx="314181" cy="23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94049" y="3848048"/>
            <a:ext cx="218975" cy="23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41454" y="4382568"/>
            <a:ext cx="228495" cy="23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0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3626846"/>
            <a:ext cx="399867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42314" y="3626846"/>
            <a:ext cx="399867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46247" y="3626846"/>
            <a:ext cx="390347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21619" y="3626846"/>
            <a:ext cx="399867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85983" y="4084706"/>
            <a:ext cx="228495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70876" y="4094245"/>
            <a:ext cx="371305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46247" y="4084706"/>
            <a:ext cx="399867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21619" y="4084706"/>
            <a:ext cx="399867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2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1728609"/>
            <a:ext cx="390347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32925" y="1728609"/>
            <a:ext cx="380826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22545" y="1728609"/>
            <a:ext cx="390347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74016" y="1728609"/>
            <a:ext cx="390347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0000" y="2262757"/>
            <a:ext cx="1913651" cy="121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300100" y="2262758"/>
            <a:ext cx="1913651" cy="165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096000" y="2262759"/>
            <a:ext cx="1512168" cy="142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616281" y="2262758"/>
            <a:ext cx="1800200" cy="142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2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19471" y="1806116"/>
            <a:ext cx="218975" cy="22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51438" y="1806116"/>
            <a:ext cx="390347" cy="22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26876" y="1806116"/>
            <a:ext cx="371305" cy="22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43305" y="2322040"/>
            <a:ext cx="380826" cy="23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56628" y="2322040"/>
            <a:ext cx="380826" cy="23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74280" y="2322040"/>
            <a:ext cx="333223" cy="23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8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2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76925" y="2549648"/>
            <a:ext cx="314181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04958" y="2559191"/>
            <a:ext cx="342743" cy="28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79008" y="2559191"/>
            <a:ext cx="352264" cy="26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2681361"/>
            <a:ext cx="4741289" cy="80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7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3875329"/>
            <a:ext cx="2123107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71074" y="3875329"/>
            <a:ext cx="2313520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99966" y="4877068"/>
            <a:ext cx="380826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51438" y="4877068"/>
            <a:ext cx="380826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常考易错易混测试卷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BAC23850-E223-4922-B67A-896E09AAD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7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2043577"/>
            <a:ext cx="2304000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18942" y="3045316"/>
            <a:ext cx="371305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5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1652764"/>
            <a:ext cx="6673983" cy="128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1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2099548"/>
            <a:ext cx="4741289" cy="128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13157" y="3071455"/>
            <a:ext cx="1961256" cy="31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1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3123307"/>
            <a:ext cx="2789553" cy="802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8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76198" y="1880135"/>
            <a:ext cx="218975" cy="2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41652" y="1880135"/>
            <a:ext cx="361785" cy="2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18280" y="2470711"/>
            <a:ext cx="390347" cy="2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62148" y="3051761"/>
            <a:ext cx="352264" cy="28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60495" y="3061287"/>
            <a:ext cx="390347" cy="2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88528" y="3061287"/>
            <a:ext cx="333223" cy="2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347371" y="3661388"/>
            <a:ext cx="152330" cy="2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213421" y="3632812"/>
            <a:ext cx="913983" cy="30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640528" y="3661388"/>
            <a:ext cx="390347" cy="2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52033" y="1213520"/>
            <a:ext cx="380826" cy="2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07702" y="1213520"/>
            <a:ext cx="380826" cy="2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13157" y="3531051"/>
            <a:ext cx="1266247" cy="23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74214" y="3531051"/>
            <a:ext cx="1542347" cy="23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51702" y="4122356"/>
            <a:ext cx="390347" cy="23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1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2062835"/>
            <a:ext cx="323702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00495" y="2120088"/>
            <a:ext cx="323702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53830" y="1967414"/>
            <a:ext cx="323702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17289" y="2062835"/>
            <a:ext cx="323702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17289" y="2120088"/>
            <a:ext cx="323702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100495" y="2721240"/>
            <a:ext cx="352264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517770" y="2721240"/>
            <a:ext cx="323702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917289" y="2807119"/>
            <a:ext cx="323702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917289" y="2864371"/>
            <a:ext cx="323702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622148" y="3379645"/>
            <a:ext cx="380826" cy="2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919603" y="3980797"/>
            <a:ext cx="380826" cy="23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5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70942" y="2385602"/>
            <a:ext cx="218975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40661" y="2395132"/>
            <a:ext cx="218975" cy="2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70942" y="2976459"/>
            <a:ext cx="209454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50181" y="2976459"/>
            <a:ext cx="218975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7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87867" y="1795256"/>
            <a:ext cx="218975" cy="1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87867" y="2300705"/>
            <a:ext cx="218975" cy="181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11702" y="2768006"/>
            <a:ext cx="323702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87867" y="3330675"/>
            <a:ext cx="218975" cy="1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11702" y="3788439"/>
            <a:ext cx="323702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1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32793" y="1708493"/>
            <a:ext cx="371305" cy="31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60429" y="2775028"/>
            <a:ext cx="371305" cy="31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94512" y="3803473"/>
            <a:ext cx="371305" cy="31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9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95041" y="1681878"/>
            <a:ext cx="371305" cy="31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98314" y="2704115"/>
            <a:ext cx="371305" cy="31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