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6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62"/>
          <a:stretch/>
        </p:blipFill>
        <p:spPr>
          <a:xfrm>
            <a:off x="720000" y="1556792"/>
            <a:ext cx="11520000" cy="3142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6925" y="1827661"/>
            <a:ext cx="218975" cy="209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1041" y="4003111"/>
            <a:ext cx="228495" cy="219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863873"/>
            <a:ext cx="10585176" cy="66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53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4743" y="1309509"/>
            <a:ext cx="218975" cy="210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1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847528" y="2132856"/>
            <a:ext cx="761652" cy="576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19008" y="4033408"/>
            <a:ext cx="323702" cy="20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4462" y="4033408"/>
            <a:ext cx="152330" cy="20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07107" y="4033408"/>
            <a:ext cx="333223" cy="20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99966" y="4490709"/>
            <a:ext cx="352264" cy="20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41652" y="4490709"/>
            <a:ext cx="476033" cy="20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40462" y="4490709"/>
            <a:ext cx="466512" cy="20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7CD452-2569-4E30-BB09-9FF2F52141B4}"/>
              </a:ext>
            </a:extLst>
          </p:cNvPr>
          <p:cNvSpPr/>
          <p:nvPr/>
        </p:nvSpPr>
        <p:spPr bwMode="white">
          <a:xfrm>
            <a:off x="3876098" y="2191378"/>
            <a:ext cx="761652" cy="576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FAF4B29-6C38-436C-A8E1-00D0578688A1}"/>
              </a:ext>
            </a:extLst>
          </p:cNvPr>
          <p:cNvSpPr/>
          <p:nvPr/>
        </p:nvSpPr>
        <p:spPr bwMode="white">
          <a:xfrm>
            <a:off x="5762799" y="2156188"/>
            <a:ext cx="761652" cy="576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881C6B5-68FC-4632-B2BB-6474314676D5}"/>
              </a:ext>
            </a:extLst>
          </p:cNvPr>
          <p:cNvSpPr/>
          <p:nvPr/>
        </p:nvSpPr>
        <p:spPr bwMode="white">
          <a:xfrm>
            <a:off x="7649500" y="2126884"/>
            <a:ext cx="761652" cy="576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CC2FD73-DE72-4F8C-AE26-917E6A69579A}"/>
              </a:ext>
            </a:extLst>
          </p:cNvPr>
          <p:cNvSpPr/>
          <p:nvPr/>
        </p:nvSpPr>
        <p:spPr bwMode="white">
          <a:xfrm>
            <a:off x="9563924" y="2126884"/>
            <a:ext cx="761652" cy="638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3" name="Rectangle 32"/>
          <p:cNvSpPr/>
          <p:nvPr/>
        </p:nvSpPr>
        <p:spPr bwMode="white">
          <a:xfrm>
            <a:off x="983432" y="2276872"/>
            <a:ext cx="1800200" cy="244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2">
            <a:extLst>
              <a:ext uri="{FF2B5EF4-FFF2-40B4-BE49-F238E27FC236}">
                <a16:creationId xmlns:a16="http://schemas.microsoft.com/office/drawing/2014/main" id="{84A4E723-918C-4FD8-A404-1DEE808C9E86}"/>
              </a:ext>
            </a:extLst>
          </p:cNvPr>
          <p:cNvSpPr/>
          <p:nvPr/>
        </p:nvSpPr>
        <p:spPr bwMode="white">
          <a:xfrm>
            <a:off x="4007768" y="2368543"/>
            <a:ext cx="2664296" cy="244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4E742C20-A17A-44A4-BF95-B85948E2EF1B}"/>
              </a:ext>
            </a:extLst>
          </p:cNvPr>
          <p:cNvSpPr/>
          <p:nvPr/>
        </p:nvSpPr>
        <p:spPr bwMode="white">
          <a:xfrm>
            <a:off x="6960096" y="2406643"/>
            <a:ext cx="4511904" cy="244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1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83432" y="3449562"/>
            <a:ext cx="4464496" cy="2067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6E752718-2724-4188-838A-F55C3530C36B}"/>
              </a:ext>
            </a:extLst>
          </p:cNvPr>
          <p:cNvSpPr/>
          <p:nvPr/>
        </p:nvSpPr>
        <p:spPr bwMode="white">
          <a:xfrm>
            <a:off x="5951984" y="3473548"/>
            <a:ext cx="5760640" cy="2067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9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6066" y="2108383"/>
            <a:ext cx="704528" cy="647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6033" y="2108383"/>
            <a:ext cx="704528" cy="952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26479" y="2108383"/>
            <a:ext cx="695008" cy="952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1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2689206"/>
            <a:ext cx="4826975" cy="780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6247" y="4184150"/>
            <a:ext cx="4731768" cy="771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8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129412"/>
            <a:ext cx="6578776" cy="1268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1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194546"/>
            <a:ext cx="6978644" cy="2981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2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225084"/>
            <a:ext cx="6216991" cy="772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8CC1064B-5F8E-49B0-9078-250A0A71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2878138"/>
            <a:ext cx="676875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期中测试卷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746230"/>
            <a:ext cx="5531504" cy="1266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9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3321772"/>
            <a:ext cx="5474380" cy="763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9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41322" y="1632299"/>
            <a:ext cx="2208793" cy="257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2413" y="2089375"/>
            <a:ext cx="1218644" cy="247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2089375"/>
            <a:ext cx="923504" cy="247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2363" y="2546450"/>
            <a:ext cx="1228165" cy="247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3239" y="5374605"/>
            <a:ext cx="1199603" cy="276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2247" y="5374605"/>
            <a:ext cx="618842" cy="276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7619" y="5384127"/>
            <a:ext cx="333223" cy="266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64429" y="5374605"/>
            <a:ext cx="913983" cy="276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1585555"/>
            <a:ext cx="142809" cy="200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603" y="1585555"/>
            <a:ext cx="142809" cy="200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1909874"/>
            <a:ext cx="199933" cy="209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438" y="1900335"/>
            <a:ext cx="333223" cy="219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1190" y="2339119"/>
            <a:ext cx="485553" cy="219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8231" y="2339119"/>
            <a:ext cx="761652" cy="219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40925" y="2339119"/>
            <a:ext cx="771173" cy="219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7553" y="2777903"/>
            <a:ext cx="637884" cy="219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60826" y="2777903"/>
            <a:ext cx="476033" cy="219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31735" y="2777903"/>
            <a:ext cx="904462" cy="219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47570" y="4313647"/>
            <a:ext cx="209454" cy="209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84132" y="4313647"/>
            <a:ext cx="323702" cy="209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10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16760" y="1280289"/>
            <a:ext cx="637884" cy="2193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1814393"/>
            <a:ext cx="637884" cy="2193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4345714"/>
            <a:ext cx="361785" cy="22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3041" y="4345714"/>
            <a:ext cx="199933" cy="22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7382FA7-30AD-4A76-9240-F29FDC654B37}"/>
              </a:ext>
            </a:extLst>
          </p:cNvPr>
          <p:cNvSpPr/>
          <p:nvPr/>
        </p:nvSpPr>
        <p:spPr bwMode="white">
          <a:xfrm>
            <a:off x="1487488" y="2012082"/>
            <a:ext cx="361785" cy="22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605C79C-13D0-4DBB-B9B0-0FA63E69EF30}"/>
              </a:ext>
            </a:extLst>
          </p:cNvPr>
          <p:cNvSpPr/>
          <p:nvPr/>
        </p:nvSpPr>
        <p:spPr bwMode="white">
          <a:xfrm>
            <a:off x="4045868" y="2021655"/>
            <a:ext cx="361785" cy="22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C505AA1-1C0E-4272-A502-185A8D49E4C5}"/>
              </a:ext>
            </a:extLst>
          </p:cNvPr>
          <p:cNvSpPr/>
          <p:nvPr/>
        </p:nvSpPr>
        <p:spPr bwMode="white">
          <a:xfrm>
            <a:off x="6563098" y="2023962"/>
            <a:ext cx="361785" cy="22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46B5F92-B759-4DEF-9691-724B70055E96}"/>
              </a:ext>
            </a:extLst>
          </p:cNvPr>
          <p:cNvSpPr/>
          <p:nvPr/>
        </p:nvSpPr>
        <p:spPr bwMode="white">
          <a:xfrm>
            <a:off x="9123018" y="2004816"/>
            <a:ext cx="361785" cy="22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63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21553" y="1195127"/>
            <a:ext cx="342743" cy="22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9900" y="1655638"/>
            <a:ext cx="485553" cy="211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049" y="1655638"/>
            <a:ext cx="352264" cy="211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1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30743" y="2014827"/>
            <a:ext cx="257057" cy="200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92661" y="2758873"/>
            <a:ext cx="295140" cy="26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92661" y="3216747"/>
            <a:ext cx="295140" cy="26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92661" y="3836786"/>
            <a:ext cx="295140" cy="26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0743" y="4485441"/>
            <a:ext cx="257057" cy="200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9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1619" y="1862317"/>
            <a:ext cx="218975" cy="209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50975" y="2940388"/>
            <a:ext cx="238016" cy="219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6A234B-272F-4989-8C58-D405DED2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3833016"/>
            <a:ext cx="200025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4</Words>
  <Application>Microsoft Office PowerPoint</Application>
  <PresentationFormat>宽屏</PresentationFormat>
  <Paragraphs>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188</cp:revision>
  <dcterms:created xsi:type="dcterms:W3CDTF">2015-08-18T12:29:20Z</dcterms:created>
  <dcterms:modified xsi:type="dcterms:W3CDTF">2022-01-23T10:47:55Z</dcterms:modified>
</cp:coreProperties>
</file>