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6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62" y="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5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1717973"/>
            <a:ext cx="218975" cy="209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5669" y="3631892"/>
            <a:ext cx="257057" cy="219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7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3950146"/>
            <a:ext cx="1028231" cy="266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3834" y="3950146"/>
            <a:ext cx="1028231" cy="266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4426914"/>
            <a:ext cx="3370314" cy="276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3355" y="4426914"/>
            <a:ext cx="3617851" cy="276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256" y="4913218"/>
            <a:ext cx="1485223" cy="276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4314" y="4913218"/>
            <a:ext cx="2418247" cy="276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2132" y="5389987"/>
            <a:ext cx="3417917" cy="286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3834" y="5389987"/>
            <a:ext cx="4588958" cy="286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0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9322" y="2623242"/>
            <a:ext cx="1037752" cy="228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26743" y="2623242"/>
            <a:ext cx="1028231" cy="228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7933" y="3213866"/>
            <a:ext cx="685487" cy="219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0760" y="3204340"/>
            <a:ext cx="1075834" cy="228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0280" y="3785437"/>
            <a:ext cx="1056793" cy="238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1537" y="3785437"/>
            <a:ext cx="1199603" cy="238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0528" y="4385587"/>
            <a:ext cx="542677" cy="209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7157" y="4366534"/>
            <a:ext cx="628363" cy="228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7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4644" y="2377512"/>
            <a:ext cx="5893289" cy="82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7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3004806"/>
            <a:ext cx="4998347" cy="809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2282766"/>
            <a:ext cx="4246214" cy="801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5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520512"/>
            <a:ext cx="4617520" cy="810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1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309277"/>
            <a:ext cx="5122115" cy="12673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7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748018"/>
            <a:ext cx="5303008" cy="772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2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311031"/>
            <a:ext cx="6036099" cy="1269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8CC1064B-5F8E-49B0-9078-250A0A71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2878138"/>
            <a:ext cx="676875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</a:t>
            </a:r>
            <a:r>
              <a:rPr lang="en-US" altLang="zh-CN" sz="3200"/>
              <a:t>3</a:t>
            </a:r>
            <a:r>
              <a:rPr lang="zh-CN" altLang="en-US" sz="3200"/>
              <a:t>单元测试卷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7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386671"/>
            <a:ext cx="4036760" cy="772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1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748369"/>
            <a:ext cx="5264925" cy="1725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7520" y="2091069"/>
            <a:ext cx="333223" cy="276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78677" y="2091069"/>
            <a:ext cx="913983" cy="276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4429" y="2587065"/>
            <a:ext cx="913983" cy="276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8677" y="2587065"/>
            <a:ext cx="1209123" cy="276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7289" y="3598134"/>
            <a:ext cx="771173" cy="209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65090" y="3598134"/>
            <a:ext cx="637884" cy="209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07305" y="3598134"/>
            <a:ext cx="628363" cy="209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04760" y="4094130"/>
            <a:ext cx="637884" cy="209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2628" y="4094130"/>
            <a:ext cx="466512" cy="209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26347" y="4094130"/>
            <a:ext cx="913983" cy="209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3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1709382"/>
            <a:ext cx="485553" cy="219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1685" y="1709382"/>
            <a:ext cx="637884" cy="219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7140" y="2205259"/>
            <a:ext cx="761652" cy="209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3157" y="2701135"/>
            <a:ext cx="342743" cy="209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21752" y="2701135"/>
            <a:ext cx="476033" cy="209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4330" y="3197012"/>
            <a:ext cx="466512" cy="209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1024" y="4179230"/>
            <a:ext cx="352264" cy="209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7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644" y="1709462"/>
            <a:ext cx="342743" cy="209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5570" y="2186327"/>
            <a:ext cx="333223" cy="209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7487" y="3635999"/>
            <a:ext cx="485553" cy="209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5619" y="3635999"/>
            <a:ext cx="456991" cy="209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6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9090" y="1661317"/>
            <a:ext cx="199933" cy="209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9388" y="1661317"/>
            <a:ext cx="209454" cy="209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0694" y="2147336"/>
            <a:ext cx="342743" cy="209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892" y="2623826"/>
            <a:ext cx="209454" cy="219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7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30743" y="1613816"/>
            <a:ext cx="257057" cy="200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92661" y="2071374"/>
            <a:ext cx="295140" cy="266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30743" y="2567061"/>
            <a:ext cx="257057" cy="200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529838"/>
            <a:ext cx="257057" cy="200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92661" y="4464018"/>
            <a:ext cx="295140" cy="266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859" y="1718935"/>
            <a:ext cx="238016" cy="209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5438" y="3797861"/>
            <a:ext cx="238016" cy="209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6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1711929"/>
            <a:ext cx="228495" cy="220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4</Words>
  <Application>Microsoft Office PowerPoint</Application>
  <PresentationFormat>宽屏</PresentationFormat>
  <Paragraphs>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晴 雨</cp:lastModifiedBy>
  <cp:revision>188</cp:revision>
  <dcterms:created xsi:type="dcterms:W3CDTF">2015-08-18T12:29:20Z</dcterms:created>
  <dcterms:modified xsi:type="dcterms:W3CDTF">2022-01-19T02:15:29Z</dcterms:modified>
</cp:coreProperties>
</file>