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3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1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C9A053-5B5D-4978-A518-23A526CF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4" y="0"/>
            <a:ext cx="12170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0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6413" y="3006735"/>
            <a:ext cx="590280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2363" y="3006735"/>
            <a:ext cx="618842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5652" y="3502727"/>
            <a:ext cx="637884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0727" y="3502727"/>
            <a:ext cx="495074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6314" y="3998718"/>
            <a:ext cx="618842" cy="209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4099" y="4475633"/>
            <a:ext cx="2484892" cy="26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9107" y="2299794"/>
            <a:ext cx="371305" cy="219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3388" y="4081838"/>
            <a:ext cx="209454" cy="219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5371" y="4081838"/>
            <a:ext cx="199933" cy="219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5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9024" y="2480593"/>
            <a:ext cx="1304330" cy="943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7752" y="2480593"/>
            <a:ext cx="704528" cy="943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198" y="2775957"/>
            <a:ext cx="1294809" cy="647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2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3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6347" y="1346673"/>
            <a:ext cx="618842" cy="276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02975" y="1346673"/>
            <a:ext cx="618842" cy="276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2297" y="2003833"/>
            <a:ext cx="333223" cy="276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0975" y="2003833"/>
            <a:ext cx="342743" cy="276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4346753"/>
            <a:ext cx="1542347" cy="1076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4214" y="4346753"/>
            <a:ext cx="1847008" cy="1076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08561" y="4346753"/>
            <a:ext cx="1847008" cy="1076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1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3110028"/>
            <a:ext cx="5988495" cy="1267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235377"/>
            <a:ext cx="5769520" cy="1269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5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251843"/>
            <a:ext cx="7587966" cy="1267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1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099575"/>
            <a:ext cx="6864396" cy="1753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0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719" y="2642897"/>
            <a:ext cx="10710743" cy="771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8CC1064B-5F8E-49B0-9078-250A0A71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2878138"/>
            <a:ext cx="676875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</a:t>
            </a:r>
            <a:r>
              <a:rPr lang="en-US" altLang="zh-CN" sz="3200"/>
              <a:t>1</a:t>
            </a:r>
            <a:r>
              <a:rPr lang="zh-CN" altLang="en-US" sz="3200"/>
              <a:t>、</a:t>
            </a:r>
            <a:r>
              <a:rPr lang="en-US" altLang="zh-CN" sz="3200"/>
              <a:t>2</a:t>
            </a:r>
            <a:r>
              <a:rPr lang="zh-CN" altLang="en-US" sz="3200"/>
              <a:t>单元测试卷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2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1917" y="1660845"/>
            <a:ext cx="62836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5173" y="1660845"/>
            <a:ext cx="609322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4314" y="2213123"/>
            <a:ext cx="2789553" cy="247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2736836"/>
            <a:ext cx="4084363" cy="247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74016" y="2736836"/>
            <a:ext cx="199933" cy="209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4842" y="4993562"/>
            <a:ext cx="333223" cy="257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4462" y="5003084"/>
            <a:ext cx="333223" cy="247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4082" y="4984040"/>
            <a:ext cx="342743" cy="276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2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78743" y="1289777"/>
            <a:ext cx="323702" cy="200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3933" y="1804687"/>
            <a:ext cx="199933" cy="209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1520" y="1804687"/>
            <a:ext cx="199933" cy="219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6859" y="2329131"/>
            <a:ext cx="142809" cy="209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9685" y="2929859"/>
            <a:ext cx="199933" cy="219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9057" y="3540122"/>
            <a:ext cx="209454" cy="209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07768" y="4064567"/>
            <a:ext cx="218975" cy="209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0198" y="4589011"/>
            <a:ext cx="209454" cy="209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2148" y="5208810"/>
            <a:ext cx="199933" cy="209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7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1822735"/>
            <a:ext cx="190413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1123" y="1822735"/>
            <a:ext cx="295140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7107" y="1822735"/>
            <a:ext cx="199933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2942" y="1822735"/>
            <a:ext cx="352264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17487" y="1822735"/>
            <a:ext cx="199933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3322" y="1822735"/>
            <a:ext cx="342743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74082" y="1803691"/>
            <a:ext cx="1390016" cy="276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9818" y="2898749"/>
            <a:ext cx="199933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85123" y="2898749"/>
            <a:ext cx="323702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51173" y="4565143"/>
            <a:ext cx="199933" cy="20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4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45057" y="1661341"/>
            <a:ext cx="247537" cy="190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471408"/>
            <a:ext cx="257057" cy="2001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6975" y="3548320"/>
            <a:ext cx="285619" cy="266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7454" y="4358386"/>
            <a:ext cx="295140" cy="266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6975" y="4892077"/>
            <a:ext cx="285619" cy="266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5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1107" y="1813716"/>
            <a:ext cx="218975" cy="209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9537" y="3424082"/>
            <a:ext cx="218975" cy="219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9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9487" y="2014126"/>
            <a:ext cx="228495" cy="219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2628" y="3777529"/>
            <a:ext cx="218975" cy="209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9471" y="4959486"/>
            <a:ext cx="257057" cy="209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4112527"/>
            <a:ext cx="1628033" cy="257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6280" y="4112527"/>
            <a:ext cx="1009190" cy="257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4595" y="4112527"/>
            <a:ext cx="1799404" cy="257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36132" y="4112527"/>
            <a:ext cx="1923173" cy="257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3438" y="4493977"/>
            <a:ext cx="1161520" cy="257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1474</TotalTime>
  <Words>6</Words>
  <Application>Microsoft Office PowerPoint</Application>
  <PresentationFormat>宽屏</PresentationFormat>
  <Paragraphs>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晴 雨</cp:lastModifiedBy>
  <cp:revision>187</cp:revision>
  <dcterms:created xsi:type="dcterms:W3CDTF">2015-08-18T12:29:20Z</dcterms:created>
  <dcterms:modified xsi:type="dcterms:W3CDTF">2022-01-19T02:13:19Z</dcterms:modified>
</cp:coreProperties>
</file>