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3" r:id="rId11"/>
    <p:sldId id="334" r:id="rId12"/>
    <p:sldId id="335" r:id="rId13"/>
    <p:sldId id="336" r:id="rId14"/>
    <p:sldId id="339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324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7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8811" y="3944047"/>
            <a:ext cx="5191620" cy="10215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7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452136"/>
            <a:ext cx="7201587" cy="1657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2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4710" y="3244380"/>
            <a:ext cx="6639558" cy="1029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7461721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4496" y="4172786"/>
            <a:ext cx="5553100" cy="14076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5552179"/>
            <a:ext cx="8589590" cy="746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348880"/>
            <a:ext cx="2924175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4890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5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0851" y="1261214"/>
            <a:ext cx="257199" cy="2956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5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0851" y="1308945"/>
            <a:ext cx="257199" cy="295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3739" y="4476022"/>
            <a:ext cx="400088" cy="5371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88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59814" y="1882517"/>
            <a:ext cx="247673" cy="2961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7962" y="2503514"/>
            <a:ext cx="276251" cy="2961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3442" y="3114956"/>
            <a:ext cx="257199" cy="305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3563" y="2851879"/>
            <a:ext cx="866857" cy="3905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0961" y="4118868"/>
            <a:ext cx="257199" cy="304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0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55603" y="2642515"/>
            <a:ext cx="285777" cy="304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77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0410" y="1890298"/>
            <a:ext cx="295303" cy="3050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780928"/>
            <a:ext cx="8640000" cy="2622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2022-01-18T11:08:54Z</dcterms:modified>
</cp:coreProperties>
</file>