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7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8" d="100"/>
          <a:sy n="68" d="100"/>
        </p:scale>
        <p:origin x="78" y="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5A6270A-D6C9-4072-A387-A51615A8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4"/>
            <a:ext cx="758940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2EE24-BD0A-47DC-922C-52B09A80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" y="-11590"/>
            <a:ext cx="812652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A69CAB-1ABE-49CF-BD7D-AE3E1E01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89" y="0"/>
            <a:ext cx="72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113290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0939" y="2509213"/>
            <a:ext cx="181983" cy="2022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3537" y="2853033"/>
            <a:ext cx="188723" cy="1955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8424" y="3210337"/>
            <a:ext cx="188723" cy="1887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4373" y="3203595"/>
            <a:ext cx="175243" cy="2022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44776" y="3210337"/>
            <a:ext cx="552689" cy="249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92671" y="3203595"/>
            <a:ext cx="296565" cy="2629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5870" y="3877752"/>
            <a:ext cx="188723" cy="1955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10688" y="5603595"/>
            <a:ext cx="296565" cy="2696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35832" y="5778876"/>
            <a:ext cx="296565" cy="256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118272"/>
            <a:ext cx="3886200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74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1903818"/>
            <a:ext cx="609658" cy="2394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8028" y="1894238"/>
            <a:ext cx="5763175" cy="3927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107637"/>
            <a:ext cx="3886200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9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481720"/>
            <a:ext cx="7211113" cy="16115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0"/>
            <a:ext cx="3886200" cy="828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96" y="5125592"/>
            <a:ext cx="8675504" cy="68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362BF2-37AC-4234-B3D4-3A6A75A6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634"/>
            <a:ext cx="5628478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3F42CD-2153-4583-9454-07EB50AF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63" y="-13574"/>
            <a:ext cx="1690237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DB75FA-795B-4C05-BA63-22EFCD14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4"/>
            <a:ext cx="1907704" cy="6871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542F9B-7998-4BAF-B35D-E872A57C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5243010"/>
            <a:ext cx="3262145" cy="16149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77558D-D5C8-4F03-874B-9F9F0378D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" y="5266465"/>
            <a:ext cx="3262145" cy="16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893" y="2058988"/>
            <a:ext cx="63722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3167062"/>
            <a:ext cx="1428750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164"/>
          <a:stretch/>
        </p:blipFill>
        <p:spPr>
          <a:xfrm>
            <a:off x="179512" y="1268760"/>
            <a:ext cx="7381256" cy="4419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01952" y="3830898"/>
            <a:ext cx="528976" cy="472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30189" y="5191079"/>
            <a:ext cx="219728" cy="2524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02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8745" y="1156269"/>
            <a:ext cx="609658" cy="5624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03100" y="2986749"/>
            <a:ext cx="257199" cy="2955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68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09091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75326" y="3665398"/>
            <a:ext cx="247348" cy="256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75326" y="4408013"/>
            <a:ext cx="238187" cy="2658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75326" y="5141460"/>
            <a:ext cx="238187" cy="2658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75326" y="5884074"/>
            <a:ext cx="229026" cy="256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2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6176" y="3595386"/>
            <a:ext cx="257199" cy="295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4302" y="3547746"/>
            <a:ext cx="1285997" cy="3906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9891" y="4834023"/>
            <a:ext cx="171466" cy="295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82000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52432" y="2411506"/>
            <a:ext cx="268002" cy="2866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3223" y="2411506"/>
            <a:ext cx="249519" cy="295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0156" y="3197465"/>
            <a:ext cx="249519" cy="2866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81706" y="3197465"/>
            <a:ext cx="249519" cy="2866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52432" y="3974178"/>
            <a:ext cx="268002" cy="2866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63223" y="3974178"/>
            <a:ext cx="249519" cy="2866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87742" y="4565958"/>
            <a:ext cx="415865" cy="2773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89292" y="4565958"/>
            <a:ext cx="425106" cy="2866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06224" y="5351917"/>
            <a:ext cx="369658" cy="2773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17016" y="5342671"/>
            <a:ext cx="415865" cy="2866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387742" y="6119383"/>
            <a:ext cx="415865" cy="2866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89292" y="6119383"/>
            <a:ext cx="434348" cy="2866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 bwMode="white">
          <a:xfrm>
            <a:off x="216000" y="116632"/>
            <a:ext cx="4067968" cy="9633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6632"/>
            <a:ext cx="8640000" cy="3172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2022-01-18T11:38:52Z</dcterms:modified>
</cp:coreProperties>
</file>