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8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84" d="100"/>
          <a:sy n="84" d="100"/>
        </p:scale>
        <p:origin x="96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9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13675"/>
            <a:ext cx="7658831" cy="3571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0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3226381"/>
            <a:ext cx="4972524" cy="2928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0" y="0"/>
            <a:ext cx="4499992" cy="1052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085531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9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9702"/>
            <a:ext cx="6144211" cy="2297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0" y="144151"/>
            <a:ext cx="4049090" cy="843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91" y="5013176"/>
            <a:ext cx="8629709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2132856"/>
            <a:ext cx="286702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910" y="3224610"/>
            <a:ext cx="6052178" cy="753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46"/>
          <a:stretch/>
        </p:blipFill>
        <p:spPr>
          <a:xfrm>
            <a:off x="216000" y="1340768"/>
            <a:ext cx="8640000" cy="3616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40542" y="3080237"/>
            <a:ext cx="685865" cy="3049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0685" y="3080237"/>
            <a:ext cx="695391" cy="3049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5327" y="3775936"/>
            <a:ext cx="685865" cy="3049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6804" y="3775936"/>
            <a:ext cx="685865" cy="3049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31104" y="4471635"/>
            <a:ext cx="685865" cy="3049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98271" y="4471635"/>
            <a:ext cx="895435" cy="3049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3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1104" y="2681669"/>
            <a:ext cx="466769" cy="305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8116" y="3387167"/>
            <a:ext cx="676339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6540" y="3387167"/>
            <a:ext cx="695391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54324" y="5465524"/>
            <a:ext cx="476295" cy="305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8657" y="5475058"/>
            <a:ext cx="447717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11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0366" y="2732627"/>
            <a:ext cx="885909" cy="2961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6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5878" y="2795874"/>
            <a:ext cx="342932" cy="2955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3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324" y="2711017"/>
            <a:ext cx="295303" cy="314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9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2152" y="1986269"/>
            <a:ext cx="276251" cy="3052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1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191</cp:revision>
  <dcterms:created xsi:type="dcterms:W3CDTF">2015-08-18T12:29:20Z</dcterms:created>
  <dcterms:modified xsi:type="dcterms:W3CDTF">2022-01-18T11:27:02Z</dcterms:modified>
</cp:coreProperties>
</file>