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9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75340"/>
            <a:ext cx="7077750" cy="3193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20980" y="21990"/>
            <a:ext cx="4134996" cy="1058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749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3227859"/>
            <a:ext cx="4801058" cy="179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4" y="4984851"/>
            <a:ext cx="8816551" cy="82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2132856"/>
            <a:ext cx="286702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64" y="3140967"/>
            <a:ext cx="4819272" cy="576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49"/>
          <a:stretch/>
        </p:blipFill>
        <p:spPr>
          <a:xfrm>
            <a:off x="216000" y="1268760"/>
            <a:ext cx="8640000" cy="4219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12185" y="2277713"/>
            <a:ext cx="171466" cy="2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2973109"/>
            <a:ext cx="257199" cy="2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3668505"/>
            <a:ext cx="266725" cy="2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5801" y="5040245"/>
            <a:ext cx="276251" cy="30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7885" y="2014919"/>
            <a:ext cx="285777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4423" y="2701799"/>
            <a:ext cx="342932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373" y="4085099"/>
            <a:ext cx="438191" cy="305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4085099"/>
            <a:ext cx="476295" cy="305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3442" y="4085099"/>
            <a:ext cx="466769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9936" y="2014945"/>
            <a:ext cx="485821" cy="29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4380930"/>
            <a:ext cx="266725" cy="305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0718" y="4380930"/>
            <a:ext cx="257199" cy="305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2052771"/>
            <a:ext cx="390562" cy="381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2934" y="3464245"/>
            <a:ext cx="333406" cy="276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2934" y="4160444"/>
            <a:ext cx="333406" cy="286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2934" y="4847107"/>
            <a:ext cx="333406" cy="286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2702020"/>
            <a:ext cx="3419801" cy="3425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7058" y="2702020"/>
            <a:ext cx="3419801" cy="3425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7784" y="5342478"/>
            <a:ext cx="5894808" cy="524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9417" y="4703583"/>
            <a:ext cx="5763175" cy="381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327686"/>
            <a:ext cx="2114751" cy="342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2032640"/>
            <a:ext cx="1076427" cy="342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842" y="2737594"/>
            <a:ext cx="6420463" cy="342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842" y="3442548"/>
            <a:ext cx="5629812" cy="342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4137975"/>
            <a:ext cx="2733936" cy="352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191</cp:revision>
  <dcterms:created xsi:type="dcterms:W3CDTF">2015-08-18T12:29:20Z</dcterms:created>
  <dcterms:modified xsi:type="dcterms:W3CDTF">2022-01-18T11:27:59Z</dcterms:modified>
</cp:coreProperties>
</file>