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6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7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84" d="100"/>
          <a:sy n="84" d="100"/>
        </p:scale>
        <p:origin x="96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5A6270A-D6C9-4072-A387-A51615A8B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984"/>
            <a:ext cx="7589405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72EE24-BD0A-47DC-922C-52B09A80C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2" y="-11590"/>
            <a:ext cx="812652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9A69CAB-1ABE-49CF-BD7D-AE3E1E01C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989" y="0"/>
            <a:ext cx="727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6884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06915" y="1242164"/>
            <a:ext cx="171466" cy="286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0851" y="1242164"/>
            <a:ext cx="247673" cy="286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59417" y="1824048"/>
            <a:ext cx="257199" cy="2957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26672" y="1824048"/>
            <a:ext cx="247673" cy="2861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ctangle 2"/>
          <p:cNvSpPr/>
          <p:nvPr/>
        </p:nvSpPr>
        <p:spPr bwMode="white">
          <a:xfrm>
            <a:off x="206912" y="0"/>
            <a:ext cx="4005048" cy="108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6912" y="116632"/>
            <a:ext cx="7267630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00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83828" y="1280491"/>
            <a:ext cx="666813" cy="29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0288" y="1862872"/>
            <a:ext cx="257199" cy="29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82990" y="2445253"/>
            <a:ext cx="171466" cy="29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8227" y="2445253"/>
            <a:ext cx="247673" cy="29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63850" y="3610015"/>
            <a:ext cx="457243" cy="29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0"/>
            <a:ext cx="4577223" cy="9558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58" y="5395346"/>
            <a:ext cx="8316660" cy="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1362BF2-37AC-4234-B3D4-3A6A75A6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5634"/>
            <a:ext cx="5628478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E3F42CD-2153-4583-9454-07EB50AF15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3763" y="-13574"/>
            <a:ext cx="1690237" cy="687157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4DB75FA-795B-4C05-BA63-22EFCD14A4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4"/>
            <a:ext cx="1907704" cy="68715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8542F9B-7998-4BAF-B35D-E872A57CF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5243010"/>
            <a:ext cx="3262145" cy="16149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F77558D-D5C8-4F03-874B-9F9F0378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1" y="5266465"/>
            <a:ext cx="3262145" cy="161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8418" y="1980124"/>
            <a:ext cx="4067175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5" y="3167062"/>
            <a:ext cx="5467350" cy="523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163"/>
          <a:stretch/>
        </p:blipFill>
        <p:spPr>
          <a:xfrm>
            <a:off x="216000" y="1268760"/>
            <a:ext cx="6748769" cy="4635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98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63850" y="1289987"/>
            <a:ext cx="257199" cy="295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03012" y="1289987"/>
            <a:ext cx="276251" cy="295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7234" y="2511733"/>
            <a:ext cx="657287" cy="295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4280" y="4344353"/>
            <a:ext cx="885909" cy="2958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93053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15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444928"/>
            <a:ext cx="7373054" cy="1002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59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1823632"/>
            <a:ext cx="6896758" cy="10201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26609" cy="540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5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44754" y="2511415"/>
            <a:ext cx="5887012" cy="30058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191</cp:revision>
  <dcterms:created xsi:type="dcterms:W3CDTF">2015-08-18T12:29:20Z</dcterms:created>
  <dcterms:modified xsi:type="dcterms:W3CDTF">2022-01-18T11:40:18Z</dcterms:modified>
</cp:coreProperties>
</file>