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7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8" r:id="rId1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8" d="100"/>
          <a:sy n="68" d="100"/>
        </p:scale>
        <p:origin x="78" y="10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5A6270A-D6C9-4072-A387-A51615A8B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984"/>
            <a:ext cx="7589405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E72EE24-BD0A-47DC-922C-52B09A80C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2" y="-11590"/>
            <a:ext cx="812652" cy="687157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9A69CAB-1ABE-49CF-BD7D-AE3E1E01C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989" y="0"/>
            <a:ext cx="727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3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11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859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73" y="2683664"/>
            <a:ext cx="7220639" cy="25868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923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9539" y="2053514"/>
            <a:ext cx="5344035" cy="19088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/>
          <p:nvPr/>
        </p:nvSpPr>
        <p:spPr bwMode="white">
          <a:xfrm>
            <a:off x="205242" y="2914"/>
            <a:ext cx="4006718" cy="10031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8334" y="188640"/>
            <a:ext cx="7446989" cy="54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31709" y="3870831"/>
            <a:ext cx="3957495" cy="16438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3" y="4895541"/>
            <a:ext cx="8189231" cy="693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1362BF2-37AC-4234-B3D4-3A6A75A63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5634"/>
            <a:ext cx="5628478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E3F42CD-2153-4583-9454-07EB50AF1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763" y="-13574"/>
            <a:ext cx="1690237" cy="687157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4DB75FA-795B-4C05-BA63-22EFCD14A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4"/>
            <a:ext cx="1907704" cy="68715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8542F9B-7998-4BAF-B35D-E872A57CF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5243010"/>
            <a:ext cx="3262145" cy="161499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F77558D-D5C8-4F03-874B-9F9F0378D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1" y="5266465"/>
            <a:ext cx="3262145" cy="161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1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2492896"/>
            <a:ext cx="4562475" cy="561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606" y="3429000"/>
            <a:ext cx="6762750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036"/>
          <a:stretch/>
        </p:blipFill>
        <p:spPr>
          <a:xfrm>
            <a:off x="179512" y="1124744"/>
            <a:ext cx="8640000" cy="3979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91096" y="3138967"/>
            <a:ext cx="2141403" cy="18700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11577" y="3138967"/>
            <a:ext cx="2326678" cy="18605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95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407925"/>
            <a:ext cx="2124277" cy="19680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02659" y="2407925"/>
            <a:ext cx="2095700" cy="19680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27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6000" y="2405255"/>
            <a:ext cx="1857551" cy="20021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27985" y="2405255"/>
            <a:ext cx="2379944" cy="18878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097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30707" y="2378234"/>
            <a:ext cx="428665" cy="3054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26893" y="2378234"/>
            <a:ext cx="438191" cy="3054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59285" y="3561918"/>
            <a:ext cx="381036" cy="2290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64952" y="3476005"/>
            <a:ext cx="428665" cy="3150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92780" y="4573777"/>
            <a:ext cx="428665" cy="3054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84136" y="4583323"/>
            <a:ext cx="438191" cy="2959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25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06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32687"/>
            <a:ext cx="8210528" cy="27003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1710" y="1122927"/>
            <a:ext cx="8640000" cy="4378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26012" y="2558663"/>
            <a:ext cx="371510" cy="9423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50199" y="2558664"/>
            <a:ext cx="428665" cy="8703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31541" y="2558664"/>
            <a:ext cx="368651" cy="8703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08105" y="2558664"/>
            <a:ext cx="457243" cy="8703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426012" y="4313982"/>
            <a:ext cx="371509" cy="8432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150199" y="4313982"/>
            <a:ext cx="428665" cy="8432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627157" y="4313982"/>
            <a:ext cx="438191" cy="8432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5988700" y="4542936"/>
            <a:ext cx="311491" cy="3218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6" grpId="0" animBg="1"/>
      <p:bldP spid="17" grpId="0" animBg="1"/>
      <p:bldP spid="18" grpId="0" animBg="1"/>
      <p:bldP spid="21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1408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190</cp:revision>
  <dcterms:created xsi:type="dcterms:W3CDTF">2015-08-18T12:29:20Z</dcterms:created>
  <dcterms:modified xsi:type="dcterms:W3CDTF">2022-01-18T09:59:22Z</dcterms:modified>
</cp:coreProperties>
</file>