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9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8" d="100"/>
          <a:sy n="68" d="100"/>
        </p:scale>
        <p:origin x="78" y="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3464" y="3447314"/>
            <a:ext cx="5010628" cy="17754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216000" y="60855"/>
            <a:ext cx="3923952" cy="991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8566"/>
            <a:ext cx="8640000" cy="4582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1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1823707"/>
            <a:ext cx="7249217" cy="2784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" y="115964"/>
            <a:ext cx="4476750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4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1766909"/>
            <a:ext cx="6163263" cy="1764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" y="102762"/>
            <a:ext cx="4476750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1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1890003"/>
            <a:ext cx="6658610" cy="1772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96"/>
            <a:ext cx="4476750" cy="809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" y="4869160"/>
            <a:ext cx="8772525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04864"/>
            <a:ext cx="6373145" cy="7850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845" y="3429000"/>
            <a:ext cx="371475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30"/>
          <a:stretch/>
        </p:blipFill>
        <p:spPr>
          <a:xfrm>
            <a:off x="216000" y="1988840"/>
            <a:ext cx="7366567" cy="4491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36357" y="2564904"/>
            <a:ext cx="406095" cy="7200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4008" y="3470962"/>
            <a:ext cx="360040" cy="6781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37333" y="4341144"/>
            <a:ext cx="389851" cy="672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26674" y="6081506"/>
            <a:ext cx="154316" cy="252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6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97565" y="2132856"/>
            <a:ext cx="381036" cy="864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9627" y="3198447"/>
            <a:ext cx="723969" cy="534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0189" y="3666032"/>
            <a:ext cx="276251" cy="295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9759" y="4229043"/>
            <a:ext cx="171466" cy="295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11656" y="4687085"/>
            <a:ext cx="276251" cy="295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4026" y="2243443"/>
            <a:ext cx="438191" cy="305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8271" y="2233907"/>
            <a:ext cx="428665" cy="314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2130" y="3254304"/>
            <a:ext cx="371510" cy="305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2063" y="3254304"/>
            <a:ext cx="438191" cy="305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7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6595" y="2175516"/>
            <a:ext cx="257199" cy="2953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9914" y="2547039"/>
            <a:ext cx="390562" cy="38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7069" y="2632775"/>
            <a:ext cx="266725" cy="30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03848" y="3194823"/>
            <a:ext cx="360040" cy="752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8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 flipV="1">
            <a:off x="2921358" y="2539998"/>
            <a:ext cx="476295" cy="772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55250" y="2539998"/>
            <a:ext cx="390562" cy="772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7675" y="2420888"/>
            <a:ext cx="476295" cy="10351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21358" y="3561041"/>
            <a:ext cx="400088" cy="772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 flipV="1">
            <a:off x="5455250" y="3561042"/>
            <a:ext cx="476295" cy="772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 flipV="1">
            <a:off x="7817675" y="3561041"/>
            <a:ext cx="476295" cy="877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0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807804"/>
            <a:ext cx="1619404" cy="1546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73640" y="2807804"/>
            <a:ext cx="1943285" cy="792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3221" y="2817349"/>
            <a:ext cx="828754" cy="1775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9605" y="2807804"/>
            <a:ext cx="1047850" cy="773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55558" y="3161001"/>
            <a:ext cx="295303" cy="38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74611" y="2807804"/>
            <a:ext cx="990694" cy="792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6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939135"/>
            <a:ext cx="600132" cy="381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6782" y="2757988"/>
            <a:ext cx="1971863" cy="1763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1148" y="2939135"/>
            <a:ext cx="609658" cy="381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79131" y="2757988"/>
            <a:ext cx="1114531" cy="1763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1766" y="3091679"/>
            <a:ext cx="295303" cy="38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41292" y="2757988"/>
            <a:ext cx="809701" cy="743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2022-01-18T10:19:10Z</dcterms:modified>
</cp:coreProperties>
</file>