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6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8" d="100"/>
          <a:sy n="68" d="100"/>
        </p:scale>
        <p:origin x="78" y="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6270A-D6C9-4072-A387-A51615A8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4"/>
            <a:ext cx="758940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2EE24-BD0A-47DC-922C-52B09A80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" y="-11590"/>
            <a:ext cx="812652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A69CAB-1ABE-49CF-BD7D-AE3E1E01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89" y="0"/>
            <a:ext cx="72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33866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5454" y="3057339"/>
            <a:ext cx="6793798" cy="23231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 bwMode="white">
          <a:xfrm>
            <a:off x="21210" y="16982"/>
            <a:ext cx="4061295" cy="10704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-171400"/>
            <a:ext cx="8640000" cy="5213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9203" y="3031156"/>
            <a:ext cx="4639117" cy="18490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912919"/>
            <a:ext cx="7917954" cy="635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362BF2-37AC-4234-B3D4-3A6A75A6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634"/>
            <a:ext cx="5628478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3F42CD-2153-4583-9454-07EB50AF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63" y="-13574"/>
            <a:ext cx="1690237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DB75FA-795B-4C05-BA63-22EFCD14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"/>
            <a:ext cx="1907704" cy="6871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542F9B-7998-4BAF-B35D-E872A57C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5243010"/>
            <a:ext cx="3262145" cy="16149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77558D-D5C8-4F03-874B-9F9F0378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" y="5266465"/>
            <a:ext cx="3262145" cy="16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4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2708920"/>
            <a:ext cx="4448175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261" y="3599309"/>
            <a:ext cx="6467475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977"/>
          <a:stretch/>
        </p:blipFill>
        <p:spPr>
          <a:xfrm>
            <a:off x="216000" y="1484784"/>
            <a:ext cx="8640000" cy="2895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91880" y="3446869"/>
            <a:ext cx="1728192" cy="9337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7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676" y="1241945"/>
            <a:ext cx="266725" cy="304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79351" y="1241945"/>
            <a:ext cx="257199" cy="304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9891" y="1708731"/>
            <a:ext cx="476295" cy="304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9825" y="1708731"/>
            <a:ext cx="276251" cy="2953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97609" y="2337462"/>
            <a:ext cx="438191" cy="304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79351" y="2337462"/>
            <a:ext cx="257199" cy="2953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178557" y="2804248"/>
            <a:ext cx="457243" cy="304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79351" y="2804248"/>
            <a:ext cx="257199" cy="304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02527" y="3432979"/>
            <a:ext cx="276251" cy="2953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12052" y="3909291"/>
            <a:ext cx="257199" cy="304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1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0057" y="1977162"/>
            <a:ext cx="2151823" cy="803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64088" y="1977161"/>
            <a:ext cx="1944216" cy="803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364088" y="3074755"/>
            <a:ext cx="1944216" cy="8583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1340057" y="3074754"/>
            <a:ext cx="1924233" cy="8583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1340057" y="4172347"/>
            <a:ext cx="2151823" cy="8589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5364088" y="4172348"/>
            <a:ext cx="1944216" cy="8589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8" grpId="0" animBg="1"/>
      <p:bldP spid="21" grpId="0" animBg="1"/>
      <p:bldP spid="29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540106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16775" y="2437219"/>
            <a:ext cx="973444" cy="35120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62153" y="2408342"/>
            <a:ext cx="1110447" cy="3540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1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83968" y="3806652"/>
            <a:ext cx="592883" cy="9533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6097" y="3806652"/>
            <a:ext cx="576064" cy="9533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6215" y="3806652"/>
            <a:ext cx="628411" cy="9533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36097" y="4760026"/>
            <a:ext cx="576063" cy="781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211960" y="4760026"/>
            <a:ext cx="647465" cy="781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588224" y="4760026"/>
            <a:ext cx="556403" cy="7817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97755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1088" y="4688490"/>
            <a:ext cx="5807176" cy="16556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35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02615" y="1985206"/>
            <a:ext cx="1228842" cy="16103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15817" y="4538840"/>
            <a:ext cx="504056" cy="752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24128" y="4551306"/>
            <a:ext cx="481295" cy="7402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2022-01-18T09:36:12Z</dcterms:modified>
</cp:coreProperties>
</file>