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7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8" d="100"/>
          <a:sy n="68" d="100"/>
        </p:scale>
        <p:origin x="78" y="10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5A6270A-D6C9-4072-A387-A51615A8B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84"/>
            <a:ext cx="7589405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72EE24-BD0A-47DC-922C-52B09A80C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2" y="-11590"/>
            <a:ext cx="812652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9A69CAB-1ABE-49CF-BD7D-AE3E1E01C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989" y="0"/>
            <a:ext cx="727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78"/>
          <a:stretch/>
        </p:blipFill>
        <p:spPr>
          <a:xfrm>
            <a:off x="216000" y="1080000"/>
            <a:ext cx="8640000" cy="3069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97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693057"/>
            <a:ext cx="5305931" cy="14507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/>
        </p:nvSpPr>
        <p:spPr bwMode="white">
          <a:xfrm>
            <a:off x="143024" y="161376"/>
            <a:ext cx="4248472" cy="7247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024" y="161376"/>
            <a:ext cx="8640000" cy="3970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5657" y="3129755"/>
            <a:ext cx="4752528" cy="10021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40" y="4725144"/>
            <a:ext cx="8839200" cy="73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1362BF2-37AC-4234-B3D4-3A6A75A63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634"/>
            <a:ext cx="5628478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E3F42CD-2153-4583-9454-07EB50AF1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763" y="-13574"/>
            <a:ext cx="1690237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DB75FA-795B-4C05-BA63-22EFCD14A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4"/>
            <a:ext cx="1907704" cy="68715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8542F9B-7998-4BAF-B35D-E872A57CF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5243010"/>
            <a:ext cx="3262145" cy="16149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F77558D-D5C8-4F03-874B-9F9F0378D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1" y="5266465"/>
            <a:ext cx="3262145" cy="16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8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3114675"/>
            <a:ext cx="4448175" cy="628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1" y="4005064"/>
            <a:ext cx="658177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497"/>
          <a:stretch/>
        </p:blipFill>
        <p:spPr>
          <a:xfrm>
            <a:off x="335961" y="1090803"/>
            <a:ext cx="7077820" cy="4347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7584" y="2780928"/>
            <a:ext cx="2980956" cy="25710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10860" y="2780928"/>
            <a:ext cx="2528350" cy="25710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980728"/>
            <a:ext cx="8640000" cy="4852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9480" y="2448876"/>
            <a:ext cx="3095920" cy="31269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23813" y="2448876"/>
            <a:ext cx="3057816" cy="31269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1080000"/>
            <a:ext cx="8640000" cy="3686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10076" y="3194823"/>
            <a:ext cx="295303" cy="3048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13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92604" y="1376037"/>
            <a:ext cx="314355" cy="3055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7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97918" y="1308963"/>
            <a:ext cx="342932" cy="2957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2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12185" y="2700736"/>
            <a:ext cx="247673" cy="2860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60123" y="2700736"/>
            <a:ext cx="257199" cy="2860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12846" y="2700736"/>
            <a:ext cx="266725" cy="2955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07400" y="3387166"/>
            <a:ext cx="466769" cy="2955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45812" y="3387166"/>
            <a:ext cx="476295" cy="2955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31854" y="3387166"/>
            <a:ext cx="647761" cy="2955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02615" y="4426344"/>
            <a:ext cx="676339" cy="2955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55338" y="4426344"/>
            <a:ext cx="476295" cy="2955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293750" y="4426344"/>
            <a:ext cx="685865" cy="2955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302615" y="5455988"/>
            <a:ext cx="676339" cy="2955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855338" y="5455988"/>
            <a:ext cx="476295" cy="2955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293750" y="5455988"/>
            <a:ext cx="685865" cy="2955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4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9627" y="1937707"/>
            <a:ext cx="781124" cy="3526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5702" y="4787204"/>
            <a:ext cx="2733936" cy="9815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2022-01-18T09:39:30Z</dcterms:modified>
</cp:coreProperties>
</file>