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6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7" r:id="rId1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84" d="100"/>
          <a:sy n="84" d="100"/>
        </p:scale>
        <p:origin x="96" y="7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5A6270A-D6C9-4072-A387-A51615A8B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984"/>
            <a:ext cx="7589405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E72EE24-BD0A-47DC-922C-52B09A80C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2" y="-11590"/>
            <a:ext cx="812652" cy="687157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9A69CAB-1ABE-49CF-BD7D-AE3E1E01C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989" y="0"/>
            <a:ext cx="7270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9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48680"/>
            <a:ext cx="8640000" cy="53930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350012"/>
            <a:ext cx="7811245" cy="24392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640000" cy="41993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8640000" cy="2158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946166"/>
            <a:ext cx="7401631" cy="17573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75" y="4265832"/>
            <a:ext cx="8782050" cy="70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1362BF2-37AC-4234-B3D4-3A6A75A63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5634"/>
            <a:ext cx="5628478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E3F42CD-2153-4583-9454-07EB50AF1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763" y="-13574"/>
            <a:ext cx="1690237" cy="687157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4DB75FA-795B-4C05-BA63-22EFCD14A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4"/>
            <a:ext cx="1907704" cy="687157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8542F9B-7998-4BAF-B35D-E872A57CF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5243010"/>
            <a:ext cx="3262145" cy="161499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F77558D-D5C8-4F03-874B-9F9F0378D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1" y="5266465"/>
            <a:ext cx="3262145" cy="161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2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420888"/>
            <a:ext cx="4448175" cy="6286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026" y="3573016"/>
            <a:ext cx="4619625" cy="628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20688"/>
            <a:ext cx="8073501" cy="54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408269" y="3383064"/>
            <a:ext cx="311546" cy="2584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08269" y="4265242"/>
            <a:ext cx="311546" cy="2673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54861" y="5584054"/>
            <a:ext cx="364954" cy="3564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640000" cy="49785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22328" y="1684592"/>
            <a:ext cx="333406" cy="2765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12802" y="2399901"/>
            <a:ext cx="342932" cy="2861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12802" y="3830521"/>
            <a:ext cx="342932" cy="2861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12802" y="5270678"/>
            <a:ext cx="342932" cy="2765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640000" cy="4594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50156" y="3981029"/>
            <a:ext cx="304829" cy="3145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640000" cy="44743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21270" y="2018796"/>
            <a:ext cx="304829" cy="2957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79131" y="3678808"/>
            <a:ext cx="314355" cy="3052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640000" cy="32077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55206" y="2057878"/>
            <a:ext cx="304829" cy="3054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640000" cy="5318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25922" y="3284984"/>
            <a:ext cx="3791312" cy="28803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640000" cy="31789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1407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191</cp:revision>
  <dcterms:created xsi:type="dcterms:W3CDTF">2015-08-18T12:29:20Z</dcterms:created>
  <dcterms:modified xsi:type="dcterms:W3CDTF">2022-01-18T09:47:47Z</dcterms:modified>
</cp:coreProperties>
</file>