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6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7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84" d="100"/>
          <a:sy n="84" d="100"/>
        </p:scale>
        <p:origin x="84" y="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995AD-9C33-44E8-9EA7-FA4B48D3B538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292D3-1F42-4004-ADF7-182A62B168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16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292D3-1F42-4004-ADF7-182A62B168C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81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5A6270A-D6C9-4072-A387-A51615A8B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84"/>
            <a:ext cx="7589405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E72EE24-BD0A-47DC-922C-52B09A80C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2" y="-11590"/>
            <a:ext cx="812652" cy="68715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9A69CAB-1ABE-49CF-BD7D-AE3E1E01C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989" y="0"/>
            <a:ext cx="727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8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51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73596" y="2662906"/>
            <a:ext cx="466769" cy="2956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98271" y="2662906"/>
            <a:ext cx="466769" cy="3051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92692" y="3368538"/>
            <a:ext cx="466769" cy="2860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07841" y="3368538"/>
            <a:ext cx="466769" cy="2956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0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54368" y="3121756"/>
            <a:ext cx="438191" cy="2957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69472" y="3121756"/>
            <a:ext cx="476295" cy="2957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25790" y="4953613"/>
            <a:ext cx="466769" cy="2957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69472" y="4953613"/>
            <a:ext cx="476295" cy="2957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8621" y="116632"/>
            <a:ext cx="7697755" cy="54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72623" y="2748707"/>
            <a:ext cx="229150" cy="1867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43100" y="3903424"/>
            <a:ext cx="407378" cy="2632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91078" y="5143047"/>
            <a:ext cx="611067" cy="2632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72" y="5805264"/>
            <a:ext cx="8003560" cy="683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1362BF2-37AC-4234-B3D4-3A6A75A63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5634"/>
            <a:ext cx="5628478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E3F42CD-2153-4583-9454-07EB50AF1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763" y="-13574"/>
            <a:ext cx="1690237" cy="68715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4DB75FA-795B-4C05-BA63-22EFCD14A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4"/>
            <a:ext cx="1907704" cy="68715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8542F9B-7998-4BAF-B35D-E872A57CF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5243010"/>
            <a:ext cx="3262145" cy="16149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F77558D-D5C8-4F03-874B-9F9F0378D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1" y="5266465"/>
            <a:ext cx="3262145" cy="161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3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492896"/>
            <a:ext cx="5078412" cy="62897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108" y="3501008"/>
            <a:ext cx="4752528" cy="522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765" y="404664"/>
            <a:ext cx="7440603" cy="54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82498" y="2932323"/>
            <a:ext cx="410176" cy="3693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71594" y="2932323"/>
            <a:ext cx="410176" cy="3693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52487" y="2932323"/>
            <a:ext cx="410176" cy="3446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41584" y="2932323"/>
            <a:ext cx="410176" cy="3693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22477" y="2932323"/>
            <a:ext cx="418380" cy="3693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11574" y="2932323"/>
            <a:ext cx="410176" cy="3446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92467" y="2932323"/>
            <a:ext cx="418380" cy="3693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81564" y="2932323"/>
            <a:ext cx="410176" cy="3693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170660" y="2932323"/>
            <a:ext cx="410176" cy="3405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117285" y="3284984"/>
            <a:ext cx="254309" cy="1723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168168" y="3277004"/>
            <a:ext cx="254309" cy="1723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243661" y="3277004"/>
            <a:ext cx="246105" cy="1723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337949" y="4311046"/>
            <a:ext cx="1476635" cy="2954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528292" y="4844481"/>
            <a:ext cx="1123883" cy="3364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842519" y="4877308"/>
            <a:ext cx="377362" cy="2544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2"/>
          <p:cNvSpPr/>
          <p:nvPr/>
        </p:nvSpPr>
        <p:spPr bwMode="white">
          <a:xfrm>
            <a:off x="3183444" y="3284984"/>
            <a:ext cx="254309" cy="1723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2"/>
          <p:cNvSpPr/>
          <p:nvPr/>
        </p:nvSpPr>
        <p:spPr bwMode="white">
          <a:xfrm>
            <a:off x="5216769" y="3272858"/>
            <a:ext cx="254309" cy="1723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4"/>
          <p:cNvSpPr/>
          <p:nvPr/>
        </p:nvSpPr>
        <p:spPr bwMode="white">
          <a:xfrm>
            <a:off x="7309382" y="3301623"/>
            <a:ext cx="246105" cy="1723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39100" cy="54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71711" y="3803560"/>
            <a:ext cx="1732298" cy="3581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85919" y="3822408"/>
            <a:ext cx="1158003" cy="3675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84157" y="4010890"/>
            <a:ext cx="1073271" cy="3581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43467" y="4284188"/>
            <a:ext cx="1666395" cy="3675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06018" y="4303036"/>
            <a:ext cx="498977" cy="3204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93042" y="6074764"/>
            <a:ext cx="470733" cy="3015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3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6606" y="2730027"/>
            <a:ext cx="3629371" cy="24607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26628" y="2730027"/>
            <a:ext cx="2362425" cy="24607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42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919303"/>
            <a:ext cx="3029239" cy="19647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36022" y="1919303"/>
            <a:ext cx="3210231" cy="19647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0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12934" y="2177820"/>
            <a:ext cx="333406" cy="2863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55779" y="3466565"/>
            <a:ext cx="390562" cy="3818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55779" y="4783950"/>
            <a:ext cx="390562" cy="3818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640000" cy="5232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64202" y="2504548"/>
            <a:ext cx="466769" cy="2954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69781" y="2504548"/>
            <a:ext cx="466769" cy="2954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97609" y="3200274"/>
            <a:ext cx="638235" cy="2954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84136" y="3200274"/>
            <a:ext cx="676339" cy="2954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64246" y="5363696"/>
            <a:ext cx="447717" cy="3716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468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1744" y="1328185"/>
            <a:ext cx="438191" cy="2959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07841" y="1328185"/>
            <a:ext cx="476295" cy="2863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92692" y="2015467"/>
            <a:ext cx="447717" cy="2959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07841" y="2015467"/>
            <a:ext cx="466769" cy="2959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83166" y="3571398"/>
            <a:ext cx="857331" cy="3913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1413</TotalTime>
  <Words>1</Words>
  <Application>Microsoft Office PowerPoint</Application>
  <PresentationFormat>全屏显示(4:3)</PresentationFormat>
  <Paragraphs>1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190</cp:revision>
  <dcterms:created xsi:type="dcterms:W3CDTF">2015-08-18T12:29:20Z</dcterms:created>
  <dcterms:modified xsi:type="dcterms:W3CDTF">2022-01-18T10:28:43Z</dcterms:modified>
</cp:coreProperties>
</file>