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94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529" y="2061395"/>
            <a:ext cx="180992" cy="27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2061395"/>
            <a:ext cx="180992" cy="27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8447" y="2309126"/>
            <a:ext cx="257199" cy="285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2509216"/>
            <a:ext cx="266725" cy="27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5162" y="2509216"/>
            <a:ext cx="266725" cy="27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64" y="188640"/>
            <a:ext cx="8640000" cy="453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2520224" y="3717544"/>
            <a:ext cx="428665" cy="86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3083162" y="3573528"/>
            <a:ext cx="428665" cy="1166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3527434" y="3717544"/>
            <a:ext cx="547332" cy="1166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6"/>
          <p:cNvSpPr/>
          <p:nvPr/>
        </p:nvSpPr>
        <p:spPr bwMode="white">
          <a:xfrm>
            <a:off x="6768696" y="3717544"/>
            <a:ext cx="619340" cy="1166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72052"/>
            <a:ext cx="8640000" cy="256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41114" y="1935734"/>
            <a:ext cx="519117" cy="744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1836148"/>
            <a:ext cx="438191" cy="843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7830" y="1764140"/>
            <a:ext cx="428665" cy="91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4402791"/>
            <a:ext cx="8640233" cy="68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2896"/>
            <a:ext cx="5078412" cy="6289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33" y="3429000"/>
            <a:ext cx="47529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290482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9884" y="2934402"/>
            <a:ext cx="255935" cy="292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36" y="2934402"/>
            <a:ext cx="457027" cy="854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6760" y="3382877"/>
            <a:ext cx="429605" cy="292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3322" y="4243216"/>
            <a:ext cx="1645299" cy="375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4728" y="5195080"/>
            <a:ext cx="255935" cy="274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22435" y="5185928"/>
            <a:ext cx="274216" cy="2837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3574" y="1595037"/>
            <a:ext cx="257199" cy="295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7944" y="1268761"/>
            <a:ext cx="432048" cy="860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6617" y="3464433"/>
            <a:ext cx="266725" cy="295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6076" y="2996952"/>
            <a:ext cx="550259" cy="1001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1800" y="4408669"/>
            <a:ext cx="648071" cy="925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3770604"/>
            <a:ext cx="180992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7014" y="3770604"/>
            <a:ext cx="257199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0476" y="3770604"/>
            <a:ext cx="266725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4238120"/>
            <a:ext cx="266725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0807" y="4238120"/>
            <a:ext cx="438191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0476" y="4238120"/>
            <a:ext cx="276251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3839" y="3178053"/>
            <a:ext cx="171466" cy="286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3635811"/>
            <a:ext cx="257199" cy="295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837" y="4351056"/>
            <a:ext cx="171466" cy="286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4808813"/>
            <a:ext cx="257199" cy="295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5128" y="1203943"/>
            <a:ext cx="247673" cy="295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5603" y="1671115"/>
            <a:ext cx="266725" cy="305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7179" y="2386175"/>
            <a:ext cx="171466" cy="295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2843813"/>
            <a:ext cx="257199" cy="305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005" y="4254864"/>
            <a:ext cx="266725" cy="286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4254864"/>
            <a:ext cx="180992" cy="286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4324" y="4712502"/>
            <a:ext cx="438191" cy="295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5117" y="4712502"/>
            <a:ext cx="447717" cy="295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4344495"/>
            <a:ext cx="180992" cy="295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662" y="4344495"/>
            <a:ext cx="180992" cy="295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4802669"/>
            <a:ext cx="257199" cy="295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4802669"/>
            <a:ext cx="257199" cy="295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524068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5099" y="1037526"/>
            <a:ext cx="1625869" cy="38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4974" y="5365052"/>
            <a:ext cx="244350" cy="291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6153" y="5365052"/>
            <a:ext cx="253748" cy="30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5576" y="5816620"/>
            <a:ext cx="253748" cy="30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153" y="5816620"/>
            <a:ext cx="272544" cy="291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2022-01-18T09:31:59Z</dcterms:modified>
</cp:coreProperties>
</file>