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7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8" r:id="rId15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84" d="100"/>
          <a:sy n="84" d="100"/>
        </p:scale>
        <p:origin x="132" y="5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5A6270A-D6C9-4072-A387-A51615A8B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984"/>
            <a:ext cx="7589405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E72EE24-BD0A-47DC-922C-52B09A80C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2" y="-11590"/>
            <a:ext cx="812652" cy="687157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9A69CAB-1ABE-49CF-BD7D-AE3E1E01C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989" y="0"/>
            <a:ext cx="7270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03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231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884309"/>
            <a:ext cx="7077750" cy="17088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52736"/>
            <a:ext cx="8640000" cy="53311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06606" y="4509120"/>
            <a:ext cx="7039647" cy="16975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" y="0"/>
            <a:ext cx="4117092" cy="908720"/>
          </a:xfrm>
          <a:prstGeom prst="rect">
            <a:avLst/>
          </a:prstGeom>
        </p:spPr>
      </p:pic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306" y="22870"/>
            <a:ext cx="8640000" cy="53868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0966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70600"/>
            <a:ext cx="6058478" cy="16963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5163"/>
            <a:ext cx="4316664" cy="795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119" y="3367207"/>
            <a:ext cx="8215762" cy="663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1362BF2-37AC-4234-B3D4-3A6A75A63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5634"/>
            <a:ext cx="5628478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E3F42CD-2153-4583-9454-07EB50AF1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3763" y="-13574"/>
            <a:ext cx="1690237" cy="687157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4DB75FA-795B-4C05-BA63-22EFCD14A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4"/>
            <a:ext cx="1907704" cy="687157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8542F9B-7998-4BAF-B35D-E872A57CF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5243010"/>
            <a:ext cx="3262145" cy="161499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F77558D-D5C8-4F03-874B-9F9F0378D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1" y="5266465"/>
            <a:ext cx="3262145" cy="161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07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2564904"/>
            <a:ext cx="4741527" cy="79208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523458"/>
            <a:ext cx="8359040" cy="6313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5283"/>
          <a:stretch/>
        </p:blipFill>
        <p:spPr>
          <a:xfrm>
            <a:off x="251520" y="1124744"/>
            <a:ext cx="8640000" cy="33243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94629" y="3477298"/>
            <a:ext cx="2105226" cy="8098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984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40630" y="1242263"/>
            <a:ext cx="3124498" cy="8494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40630" y="3113062"/>
            <a:ext cx="2095700" cy="8113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009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30663" y="2443891"/>
            <a:ext cx="428665" cy="3052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26848" y="2443891"/>
            <a:ext cx="428665" cy="3052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68899" y="3388123"/>
            <a:ext cx="438191" cy="3052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74522" y="3388123"/>
            <a:ext cx="371510" cy="3052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73596" y="4332355"/>
            <a:ext cx="438191" cy="3052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579087" y="4332355"/>
            <a:ext cx="428665" cy="3052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93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30619" y="3379121"/>
            <a:ext cx="6563351" cy="17744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463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0399" y="2338454"/>
            <a:ext cx="7411157" cy="17732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413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68590" y="2445902"/>
            <a:ext cx="5925115" cy="10889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778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1407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8" baseType="lpstr"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190</cp:revision>
  <dcterms:created xsi:type="dcterms:W3CDTF">2015-08-18T12:29:20Z</dcterms:created>
  <dcterms:modified xsi:type="dcterms:W3CDTF">2022-01-18T09:14:06Z</dcterms:modified>
</cp:coreProperties>
</file>