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102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805347"/>
            <a:ext cx="7277794" cy="1619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2"/>
          <p:cNvSpPr/>
          <p:nvPr/>
        </p:nvSpPr>
        <p:spPr bwMode="white">
          <a:xfrm>
            <a:off x="0" y="30872"/>
            <a:ext cx="4355976" cy="805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-24974"/>
            <a:ext cx="8640000" cy="4304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02689"/>
            <a:ext cx="7801719" cy="22425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533525" cy="9273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0" y="5297953"/>
            <a:ext cx="882015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64904"/>
            <a:ext cx="4741527" cy="7920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645024"/>
            <a:ext cx="775335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" y="0"/>
            <a:ext cx="4518693" cy="908720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94"/>
            <a:ext cx="8640000" cy="436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7034" y="3287244"/>
            <a:ext cx="438191" cy="305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9933" y="3287244"/>
            <a:ext cx="257199" cy="305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3781" y="3287244"/>
            <a:ext cx="257199" cy="305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1091" y="3936140"/>
            <a:ext cx="685865" cy="305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74081" y="1947478"/>
            <a:ext cx="266725" cy="305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3431" y="3243928"/>
            <a:ext cx="695391" cy="305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5198137"/>
            <a:ext cx="257199" cy="2955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167" y="1975921"/>
            <a:ext cx="476295" cy="295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398" y="3272147"/>
            <a:ext cx="476295" cy="304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5216487"/>
            <a:ext cx="447717" cy="304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702" y="3442898"/>
            <a:ext cx="1295523" cy="400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3461953"/>
            <a:ext cx="1600352" cy="323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4147956"/>
            <a:ext cx="1285997" cy="400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4157484"/>
            <a:ext cx="1476515" cy="333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702" y="4843487"/>
            <a:ext cx="1295523" cy="400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7973" y="4853014"/>
            <a:ext cx="1505093" cy="343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0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3914709"/>
            <a:ext cx="5163042" cy="1689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464500"/>
            <a:ext cx="7239691" cy="1613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658" y="3149153"/>
            <a:ext cx="7735038" cy="22407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2022-01-18T09:06:00Z</dcterms:modified>
</cp:coreProperties>
</file>