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6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7" r:id="rId14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>
        <p:scale>
          <a:sx n="66" d="100"/>
          <a:sy n="66" d="100"/>
        </p:scale>
        <p:origin x="1146" y="10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5A6270A-D6C9-4072-A387-A51615A8B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984"/>
            <a:ext cx="7589405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E72EE24-BD0A-47DC-922C-52B09A80C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2" y="-11590"/>
            <a:ext cx="812652" cy="687157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9A69CAB-1ABE-49CF-BD7D-AE3E1E01C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989" y="0"/>
            <a:ext cx="7270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19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706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21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194523"/>
            <a:ext cx="7811245" cy="30062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16632"/>
            <a:ext cx="7932492" cy="540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8243" y="3897507"/>
            <a:ext cx="6087116" cy="15403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302" y="5451614"/>
            <a:ext cx="8360146" cy="6660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1362BF2-37AC-4234-B3D4-3A6A75A63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5634"/>
            <a:ext cx="5628478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E3F42CD-2153-4583-9454-07EB50AF1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3763" y="-13574"/>
            <a:ext cx="1690237" cy="687157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4DB75FA-795B-4C05-BA63-22EFCD14A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4"/>
            <a:ext cx="1907704" cy="687157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8542F9B-7998-4BAF-B35D-E872A57CF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5243010"/>
            <a:ext cx="3262145" cy="161499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F77558D-D5C8-4F03-874B-9F9F0378D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1" y="5266465"/>
            <a:ext cx="3262145" cy="161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72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708920"/>
            <a:ext cx="6120680" cy="65521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3789040"/>
            <a:ext cx="7639050" cy="552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76672"/>
            <a:ext cx="8529263" cy="540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033767" y="2536950"/>
            <a:ext cx="1128458" cy="3951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38807" y="3242525"/>
            <a:ext cx="1278919" cy="3857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95841" y="3948100"/>
            <a:ext cx="432575" cy="3951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19324" y="3985731"/>
            <a:ext cx="507806" cy="3010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79864" y="5406288"/>
            <a:ext cx="460787" cy="3010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164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31148" y="2032980"/>
            <a:ext cx="866857" cy="3049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16485" y="4186717"/>
            <a:ext cx="685865" cy="3049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529263" cy="540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328481" y="3065017"/>
            <a:ext cx="1448187" cy="3292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10284" y="3949337"/>
            <a:ext cx="1278919" cy="3292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90866" y="4833658"/>
            <a:ext cx="1485803" cy="3292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93814" y="5746202"/>
            <a:ext cx="742901" cy="2916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73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074434" y="2805993"/>
            <a:ext cx="276251" cy="3051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44930" y="4961101"/>
            <a:ext cx="304829" cy="3051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484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36507" y="2042199"/>
            <a:ext cx="352458" cy="2953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70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06606" y="3246630"/>
            <a:ext cx="7620727" cy="16989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139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25834" y="3235171"/>
            <a:ext cx="4572436" cy="10394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1407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7" baseType="lpstr"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189</cp:revision>
  <dcterms:created xsi:type="dcterms:W3CDTF">2015-08-18T12:29:20Z</dcterms:created>
  <dcterms:modified xsi:type="dcterms:W3CDTF">2022-01-18T09:11:43Z</dcterms:modified>
</cp:coreProperties>
</file>