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594" y="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6270A-D6C9-4072-A387-A51615A8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4"/>
            <a:ext cx="758940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2EE24-BD0A-47DC-922C-52B09A80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" y="-11590"/>
            <a:ext cx="812652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A69CAB-1ABE-49CF-BD7D-AE3E1E01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89" y="0"/>
            <a:ext cx="72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6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0707" y="2091327"/>
            <a:ext cx="257199" cy="286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12008" y="2091327"/>
            <a:ext cx="381036" cy="286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36198" y="2091327"/>
            <a:ext cx="257199" cy="295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07973" y="2081786"/>
            <a:ext cx="438191" cy="3053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40233" y="2721021"/>
            <a:ext cx="257199" cy="295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92957" y="2721021"/>
            <a:ext cx="457243" cy="295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59991" y="2721021"/>
            <a:ext cx="438191" cy="295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07973" y="2721021"/>
            <a:ext cx="438191" cy="295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40233" y="3350716"/>
            <a:ext cx="257199" cy="295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83431" y="3350716"/>
            <a:ext cx="466769" cy="295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50465" y="3350716"/>
            <a:ext cx="466769" cy="295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41336" y="3350716"/>
            <a:ext cx="257199" cy="286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922460" y="3312552"/>
            <a:ext cx="638235" cy="381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06606" y="3932706"/>
            <a:ext cx="1876604" cy="391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140233" y="4600563"/>
            <a:ext cx="257199" cy="295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788216" y="4610104"/>
            <a:ext cx="247673" cy="286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426672" y="4610104"/>
            <a:ext cx="257199" cy="286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553061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8487" y="3753844"/>
            <a:ext cx="264041" cy="311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97866" y="3763285"/>
            <a:ext cx="264041" cy="302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62635" y="3763285"/>
            <a:ext cx="254611" cy="302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43153" y="3763285"/>
            <a:ext cx="254611" cy="292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50509" y="4697900"/>
            <a:ext cx="2470674" cy="396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04187" y="5311537"/>
            <a:ext cx="396062" cy="302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12996" y="5311537"/>
            <a:ext cx="452642" cy="302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49474" y="5311537"/>
            <a:ext cx="443212" cy="302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58283" y="5311537"/>
            <a:ext cx="443212" cy="302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7674262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31978" y="5385634"/>
            <a:ext cx="1099949" cy="2623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91" y="5889032"/>
            <a:ext cx="8258522" cy="636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362BF2-37AC-4234-B3D4-3A6A75A6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634"/>
            <a:ext cx="5628478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3F42CD-2153-4583-9454-07EB50AF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63" y="-13574"/>
            <a:ext cx="1690237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DB75FA-795B-4C05-BA63-22EFCD14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"/>
            <a:ext cx="1907704" cy="6871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542F9B-7998-4BAF-B35D-E872A57C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5243010"/>
            <a:ext cx="3262145" cy="16149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77558D-D5C8-4F03-874B-9F9F0378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" y="5266465"/>
            <a:ext cx="3262145" cy="16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492896"/>
            <a:ext cx="4835732" cy="7838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717032"/>
            <a:ext cx="4600575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608" y="332656"/>
            <a:ext cx="8640000" cy="5299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32311" y="2467890"/>
            <a:ext cx="171466" cy="2955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70767" y="2429760"/>
            <a:ext cx="1285997" cy="3908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94516" y="3144683"/>
            <a:ext cx="266725" cy="3050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84770" y="3821476"/>
            <a:ext cx="3295964" cy="352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22388" y="4498269"/>
            <a:ext cx="5382138" cy="3622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32752" y="5184594"/>
            <a:ext cx="257199" cy="2955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1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9605" y="1308766"/>
            <a:ext cx="257199" cy="3050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16529" y="1995067"/>
            <a:ext cx="180992" cy="295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31766" y="1995067"/>
            <a:ext cx="257199" cy="295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98227" y="2662303"/>
            <a:ext cx="476295" cy="3050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3420" y="4025371"/>
            <a:ext cx="257199" cy="295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69120" y="4025371"/>
            <a:ext cx="257199" cy="295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519448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05541" y="1752508"/>
            <a:ext cx="328754" cy="272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9183" y="3050766"/>
            <a:ext cx="385112" cy="3763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49183" y="3737526"/>
            <a:ext cx="385112" cy="3763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49183" y="5073414"/>
            <a:ext cx="385112" cy="3763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05541" y="5788397"/>
            <a:ext cx="328754" cy="272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28671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43514" y="4197457"/>
            <a:ext cx="2292734" cy="3619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7878" y="4426029"/>
            <a:ext cx="2254680" cy="371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72055" y="4664124"/>
            <a:ext cx="2264193" cy="3619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9825" y="4911743"/>
            <a:ext cx="1008422" cy="3619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43514" y="5130791"/>
            <a:ext cx="1626794" cy="371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2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6562" y="2426790"/>
            <a:ext cx="3181653" cy="3629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31457" y="2617824"/>
            <a:ext cx="1057375" cy="3725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458" y="2894823"/>
            <a:ext cx="2867298" cy="3725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458" y="3372408"/>
            <a:ext cx="2762513" cy="3725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4904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02262" y="3016553"/>
            <a:ext cx="276251" cy="3053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17323" y="2987928"/>
            <a:ext cx="400088" cy="3053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2262" y="5048943"/>
            <a:ext cx="276251" cy="295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84004" y="5058485"/>
            <a:ext cx="276251" cy="295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41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5922" y="2505401"/>
            <a:ext cx="266725" cy="296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2405" y="2495835"/>
            <a:ext cx="457243" cy="306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2022-01-18T08:37:19Z</dcterms:modified>
</cp:coreProperties>
</file>