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8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60" y="836712"/>
            <a:ext cx="8447704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0606" y="3401478"/>
            <a:ext cx="167650" cy="279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940" y="3401478"/>
            <a:ext cx="456380" cy="289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8153" y="5854328"/>
            <a:ext cx="372555" cy="289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2940" y="5854328"/>
            <a:ext cx="456380" cy="289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908720"/>
            <a:ext cx="8640000" cy="5096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76978" y="3323201"/>
            <a:ext cx="476295" cy="29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7287" y="3323201"/>
            <a:ext cx="438191" cy="29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4751" y="3323201"/>
            <a:ext cx="257199" cy="29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6008" y="3323201"/>
            <a:ext cx="257199" cy="29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0341" y="4019869"/>
            <a:ext cx="171466" cy="286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3494" y="4010326"/>
            <a:ext cx="257199" cy="29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34751" y="4010326"/>
            <a:ext cx="257199" cy="29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06482" y="4010326"/>
            <a:ext cx="276251" cy="29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2468" y="4821515"/>
            <a:ext cx="847805" cy="381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10296" y="5518183"/>
            <a:ext cx="866857" cy="391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769" y="116632"/>
            <a:ext cx="6729527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7518" y="2396962"/>
            <a:ext cx="348718" cy="282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7518" y="3488846"/>
            <a:ext cx="348718" cy="282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3937" y="5197237"/>
            <a:ext cx="675178" cy="304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7" y="5661248"/>
            <a:ext cx="8232487" cy="705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54" y="2276872"/>
            <a:ext cx="4835732" cy="7838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73016"/>
            <a:ext cx="6853296" cy="71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88640"/>
            <a:ext cx="8640000" cy="4487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7320" y="2274953"/>
            <a:ext cx="171466" cy="29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9095" y="2274953"/>
            <a:ext cx="447717" cy="29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1388" y="2274953"/>
            <a:ext cx="247673" cy="29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7948" y="2274953"/>
            <a:ext cx="257199" cy="29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9216" y="2932284"/>
            <a:ext cx="276251" cy="29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5302" y="2932284"/>
            <a:ext cx="276251" cy="29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77154" y="3580089"/>
            <a:ext cx="2133803" cy="352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0815" y="4227894"/>
            <a:ext cx="447717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06482" y="4227894"/>
            <a:ext cx="171466" cy="29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1711" y="1280418"/>
            <a:ext cx="2791091" cy="353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9914" y="1929391"/>
            <a:ext cx="171466" cy="295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3861" y="2673801"/>
            <a:ext cx="257199" cy="209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3198706"/>
            <a:ext cx="1285997" cy="39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3322774"/>
            <a:ext cx="257199" cy="209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3386" y="3847679"/>
            <a:ext cx="1285997" cy="39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6882" y="4534827"/>
            <a:ext cx="1657508" cy="353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6782" y="5183800"/>
            <a:ext cx="1647982" cy="353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8094" y="4376274"/>
            <a:ext cx="2238588" cy="381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8723" y="4623971"/>
            <a:ext cx="2238588" cy="362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8094" y="4852614"/>
            <a:ext cx="2457684" cy="371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8723" y="5081258"/>
            <a:ext cx="2333847" cy="371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9991" y="5328955"/>
            <a:ext cx="1133583" cy="362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2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2218" y="3370204"/>
            <a:ext cx="971642" cy="362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804" y="3370204"/>
            <a:ext cx="1581300" cy="362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8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2938476"/>
            <a:ext cx="2543417" cy="371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2938476"/>
            <a:ext cx="2819669" cy="371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3529376"/>
            <a:ext cx="2533891" cy="409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0851" y="3529376"/>
            <a:ext cx="2543417" cy="409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0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1468" y="1939273"/>
            <a:ext cx="285777" cy="295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908720"/>
            <a:ext cx="8640000" cy="429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9959" y="1166250"/>
            <a:ext cx="295303" cy="30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2318" y="2577896"/>
            <a:ext cx="276251" cy="295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2022-01-18T08:22:31Z</dcterms:modified>
</cp:coreProperties>
</file>