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01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40" r:id="rId15"/>
    <p:sldId id="336" r:id="rId16"/>
    <p:sldId id="337" r:id="rId17"/>
    <p:sldId id="341" r:id="rId18"/>
    <p:sldId id="338" r:id="rId19"/>
    <p:sldId id="339" r:id="rId20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70" d="100"/>
          <a:sy n="70" d="100"/>
        </p:scale>
        <p:origin x="1046" y="6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5C4C0C-7B30-4207-9026-E6BA0E245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737C34-24D9-4D09-8EF5-C594E9ED0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  <a:pPr>
                <a:defRPr/>
              </a:pPr>
              <a:t>2022/1/18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73587E8-9B40-4383-982C-B19E3B7BD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F416841-B0F8-40DD-AA23-AD29FC62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7F8714-BF35-497C-879F-5DBCB0C1D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9ADAA-F45E-4AC0-B290-C82C72409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ED54A6-495E-4803-B0E5-E6540C18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9A57EA5-DD12-40BC-8B5B-930ECA17D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2DC21E-400D-4079-8179-9CDD43010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BE5843D-D87E-43F3-B228-F6EA21ACE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DE808B-37D6-4A4C-A7E3-CF81555A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D11497A-6389-4634-974C-91CB99DA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699FE1-B83D-4F31-AA30-BEB32968F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5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351E60-AFCC-4DF3-B820-49AC78050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314384-2304-4273-80E1-DBF723856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907206E-6025-405D-AF3C-6414FFE2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E8DE20-9694-48F4-B269-4E543DD01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FD875A3-3A97-46F1-A77E-42F512902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030755-D5E6-48CB-B558-E6C9AD77D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E673B-ABBD-452A-980C-16192B0703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F2213F8-6A60-4D25-B2C0-A0AB7F680930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BB75E98-A7FA-4173-BCBD-D69741BA0251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E949D1-ADDC-401E-A39D-158D4CA32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D40835-834F-41AE-8C22-6418BB81D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99BD92-6418-4C1C-9DB7-27161B56D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E778-954A-4E8C-A8FC-36BFCD9EC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9E55B-C266-4E6C-BC94-B0BD59F6E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04628-8A10-4FCD-B1F1-38217F3E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B7EBB-AD3F-4590-A453-3DE75652D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D8E59-A570-408E-A7F0-E3D57AEAF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671DD3-93EB-42E6-B9F3-6D4134FDD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A76EC8-0A9E-4192-BDA1-A52FEF831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8ACC0A-E0A3-4553-99AF-07BF0BB7C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DF8B6A-1EF0-4A30-9EFF-2F1F3CBE8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6E4B1B-3DAE-4F29-84F7-CEDCB7DE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1EF26-3839-4561-8F33-73D06596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10AF51A-B05F-4960-AAD4-C7BCF0173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6B4E1-7D01-48CA-ADCA-1F871FD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B929FAE-1ABE-4F30-89F0-452F5C51C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099BB8-2B52-4DD2-9B1F-5F2A3CF11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2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D8775DAB-3B13-423B-837D-773ACAFFD281}"/>
              </a:ext>
            </a:extLst>
          </p:cNvPr>
          <p:cNvGrpSpPr/>
          <p:nvPr/>
        </p:nvGrpSpPr>
        <p:grpSpPr>
          <a:xfrm>
            <a:off x="-1" y="0"/>
            <a:ext cx="12192001" cy="6871574"/>
            <a:chOff x="-1" y="0"/>
            <a:chExt cx="12192001" cy="687157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81E5DAA0-1CCA-40BC-BDAE-75B5D4AF15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2301295" cy="687157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C9806CB9-D7C2-4D93-8F9A-CD9B38302B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90702" y="0"/>
              <a:ext cx="2301298" cy="685800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4FC11553-7478-40D6-A108-E2CCF72E47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1296" y="0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8120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48429" y="2132856"/>
            <a:ext cx="3795443" cy="25043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07568" y="1736457"/>
            <a:ext cx="936104" cy="5404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84858" y="2132856"/>
            <a:ext cx="4447645" cy="273630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172760" y="1671283"/>
            <a:ext cx="1083480" cy="4615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764704"/>
            <a:ext cx="11183650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26678" y="2170033"/>
            <a:ext cx="3133270" cy="14477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31325" y="2170033"/>
            <a:ext cx="2227487" cy="14477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335972" y="2170033"/>
            <a:ext cx="2236729" cy="14477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126678" y="4481428"/>
            <a:ext cx="1950206" cy="14477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731325" y="4453692"/>
            <a:ext cx="2236729" cy="207101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8335972" y="4462938"/>
            <a:ext cx="2837504" cy="16030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5362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670413" y="2251921"/>
            <a:ext cx="704528" cy="9527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52165" y="2556812"/>
            <a:ext cx="695008" cy="6478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793520" y="2556812"/>
            <a:ext cx="999669" cy="6478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1716"/>
          <a:stretch/>
        </p:blipFill>
        <p:spPr>
          <a:xfrm>
            <a:off x="695400" y="908720"/>
            <a:ext cx="11161240" cy="512867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67608" y="5013176"/>
            <a:ext cx="5616624" cy="93610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5077"/>
          <a:stretch/>
        </p:blipFill>
        <p:spPr>
          <a:xfrm>
            <a:off x="695401" y="1196753"/>
            <a:ext cx="11496599" cy="192812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711624" y="1844823"/>
            <a:ext cx="3600400" cy="12800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94823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71236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19471" y="2310207"/>
            <a:ext cx="4541355" cy="81060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319471" y="4865988"/>
            <a:ext cx="7159537" cy="13255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4219"/>
          <a:stretch/>
        </p:blipFill>
        <p:spPr>
          <a:xfrm>
            <a:off x="720000" y="1080000"/>
            <a:ext cx="10761197" cy="256502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35560" y="2492896"/>
            <a:ext cx="4680520" cy="10801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7032"/>
          <a:stretch/>
        </p:blipFill>
        <p:spPr>
          <a:xfrm>
            <a:off x="695400" y="1124744"/>
            <a:ext cx="11428064" cy="403244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63552" y="3573016"/>
            <a:ext cx="7920880" cy="15841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14076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5954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81190" y="3148026"/>
            <a:ext cx="4826975" cy="13246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C105D5C3-8CCD-425C-AA05-4813DBD35D3E}"/>
              </a:ext>
            </a:extLst>
          </p:cNvPr>
          <p:cNvGrpSpPr/>
          <p:nvPr/>
        </p:nvGrpSpPr>
        <p:grpSpPr>
          <a:xfrm>
            <a:off x="-1" y="-18474"/>
            <a:ext cx="12192001" cy="6894948"/>
            <a:chOff x="-1" y="-18474"/>
            <a:chExt cx="12192001" cy="6894948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03E44B03-D90F-4408-ABCA-8ABC6ACCC6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1761" y="0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4D0AAE9A-B392-44CF-8281-BFDC45190A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3281761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6F437CF9-0908-4DBF-B935-932A2FF434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04312" y="-18474"/>
              <a:ext cx="3287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865BA2E6-F215-4D0D-A333-C5191A3C4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0687" y="5252809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B34487FC-F904-4FC1-A02D-14C7247E47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790" r="38332"/>
          <a:stretch/>
        </p:blipFill>
        <p:spPr>
          <a:xfrm>
            <a:off x="4547828" y="2771813"/>
            <a:ext cx="3096344" cy="80120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4D34CD6-30B2-4FF8-BFDE-6D05B5AB43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0708"/>
          <a:stretch/>
        </p:blipFill>
        <p:spPr>
          <a:xfrm>
            <a:off x="3503712" y="3573016"/>
            <a:ext cx="5184576" cy="5284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94147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66809" y="1965466"/>
            <a:ext cx="1285289" cy="3046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203239" y="1994029"/>
            <a:ext cx="1132958" cy="2285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70280" y="2498650"/>
            <a:ext cx="352264" cy="3046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602776" y="2508171"/>
            <a:ext cx="342743" cy="2951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05289" y="3050876"/>
            <a:ext cx="352264" cy="2856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518743" y="3069919"/>
            <a:ext cx="695008" cy="2285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338512" y="4117244"/>
            <a:ext cx="3122776" cy="2951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593256" y="4678992"/>
            <a:ext cx="990148" cy="2285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328991" y="5212176"/>
            <a:ext cx="323702" cy="3808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348033" y="5307387"/>
            <a:ext cx="295140" cy="476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261355" y="5183613"/>
            <a:ext cx="2208793" cy="3046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319471" y="5421641"/>
            <a:ext cx="342743" cy="476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4861487" y="5745360"/>
            <a:ext cx="675966" cy="2285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9345719" y="5745360"/>
            <a:ext cx="533157" cy="2285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93714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81057" y="1346872"/>
            <a:ext cx="685487" cy="2287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031867" y="1346872"/>
            <a:ext cx="218975" cy="2287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745586" y="1346872"/>
            <a:ext cx="514115" cy="2287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09752" y="1880617"/>
            <a:ext cx="675966" cy="2287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708165" y="1880617"/>
            <a:ext cx="209454" cy="2287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202909" y="1880617"/>
            <a:ext cx="523636" cy="2287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727537" y="2404831"/>
            <a:ext cx="1037752" cy="2859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510214" y="2938576"/>
            <a:ext cx="742611" cy="2859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479008" y="2929045"/>
            <a:ext cx="1209123" cy="2954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385785" y="3462790"/>
            <a:ext cx="1028231" cy="2954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729190" y="4797153"/>
            <a:ext cx="333223" cy="2287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2">
            <a:extLst>
              <a:ext uri="{FF2B5EF4-FFF2-40B4-BE49-F238E27FC236}">
                <a16:creationId xmlns:a16="http://schemas.microsoft.com/office/drawing/2014/main" id="{F8B1C2C9-10B2-4527-8E34-E2651D59535D}"/>
              </a:ext>
            </a:extLst>
          </p:cNvPr>
          <p:cNvSpPr/>
          <p:nvPr/>
        </p:nvSpPr>
        <p:spPr bwMode="white">
          <a:xfrm>
            <a:off x="5468248" y="4802232"/>
            <a:ext cx="333223" cy="2287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2">
            <a:extLst>
              <a:ext uri="{FF2B5EF4-FFF2-40B4-BE49-F238E27FC236}">
                <a16:creationId xmlns:a16="http://schemas.microsoft.com/office/drawing/2014/main" id="{A00A965B-0DA6-4156-BC2F-EB10FFB2F17C}"/>
              </a:ext>
            </a:extLst>
          </p:cNvPr>
          <p:cNvSpPr/>
          <p:nvPr/>
        </p:nvSpPr>
        <p:spPr bwMode="white">
          <a:xfrm>
            <a:off x="8827753" y="4797152"/>
            <a:ext cx="333223" cy="2287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2">
            <a:extLst>
              <a:ext uri="{FF2B5EF4-FFF2-40B4-BE49-F238E27FC236}">
                <a16:creationId xmlns:a16="http://schemas.microsoft.com/office/drawing/2014/main" id="{4DCE507B-2097-407A-91A4-980FEE721411}"/>
              </a:ext>
            </a:extLst>
          </p:cNvPr>
          <p:cNvSpPr/>
          <p:nvPr/>
        </p:nvSpPr>
        <p:spPr bwMode="white">
          <a:xfrm>
            <a:off x="1881522" y="5486752"/>
            <a:ext cx="333223" cy="2287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2">
            <a:extLst>
              <a:ext uri="{FF2B5EF4-FFF2-40B4-BE49-F238E27FC236}">
                <a16:creationId xmlns:a16="http://schemas.microsoft.com/office/drawing/2014/main" id="{7809C729-6579-455F-80AB-A97302283E56}"/>
              </a:ext>
            </a:extLst>
          </p:cNvPr>
          <p:cNvSpPr/>
          <p:nvPr/>
        </p:nvSpPr>
        <p:spPr bwMode="white">
          <a:xfrm>
            <a:off x="5321956" y="5489269"/>
            <a:ext cx="333223" cy="2287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2">
            <a:extLst>
              <a:ext uri="{FF2B5EF4-FFF2-40B4-BE49-F238E27FC236}">
                <a16:creationId xmlns:a16="http://schemas.microsoft.com/office/drawing/2014/main" id="{60E60080-3BD4-4A2C-846C-64787ABC5C0E}"/>
              </a:ext>
            </a:extLst>
          </p:cNvPr>
          <p:cNvSpPr/>
          <p:nvPr/>
        </p:nvSpPr>
        <p:spPr bwMode="white">
          <a:xfrm>
            <a:off x="9363177" y="5477128"/>
            <a:ext cx="333223" cy="2287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0442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71338" y="1584709"/>
            <a:ext cx="209454" cy="2285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012826" y="3241681"/>
            <a:ext cx="352264" cy="28568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51107" y="3784482"/>
            <a:ext cx="342743" cy="28568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607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364099" y="1843800"/>
            <a:ext cx="276099" cy="2100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364099" y="2407103"/>
            <a:ext cx="276099" cy="2100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364099" y="2960858"/>
            <a:ext cx="276099" cy="2100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326016" y="3495518"/>
            <a:ext cx="314181" cy="2864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364099" y="4077916"/>
            <a:ext cx="276099" cy="2195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7413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61289" y="1832846"/>
            <a:ext cx="276099" cy="22871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717355" y="2947822"/>
            <a:ext cx="247537" cy="2382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916628" y="4243862"/>
            <a:ext cx="238016" cy="2382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5206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47438" y="1489484"/>
            <a:ext cx="238016" cy="2285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99371" y="3470247"/>
            <a:ext cx="238016" cy="2285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0439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05090" y="2358737"/>
            <a:ext cx="514115" cy="2290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46975" y="2358737"/>
            <a:ext cx="209454" cy="2290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74677" y="2358737"/>
            <a:ext cx="476033" cy="2290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802380" y="2358737"/>
            <a:ext cx="523636" cy="2290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223933" y="2921763"/>
            <a:ext cx="514115" cy="2290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385123" y="2921763"/>
            <a:ext cx="523636" cy="2290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174677" y="2921763"/>
            <a:ext cx="371305" cy="2290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1135603" y="2921763"/>
            <a:ext cx="342743" cy="2290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1475</TotalTime>
  <Words>0</Words>
  <Application>Microsoft Office PowerPoint</Application>
  <PresentationFormat>宽屏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3" baseType="lpstr">
      <vt:lpstr>等线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188</cp:revision>
  <dcterms:created xsi:type="dcterms:W3CDTF">2015-08-18T12:29:20Z</dcterms:created>
  <dcterms:modified xsi:type="dcterms:W3CDTF">2022-01-18T08:04:54Z</dcterms:modified>
</cp:coreProperties>
</file>