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1262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ADA5832-31C2-4318-9875-0D9315B3AEC4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90DD949-007A-405A-83A7-F9A5D1930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712B4BA-2762-4E28-A0CA-1DDDBFFB0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FF763F5-96E4-4213-AEAE-DE46DD09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05014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8155" y="2219990"/>
            <a:ext cx="45719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0621" y="2450133"/>
            <a:ext cx="1718417" cy="278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9536" y="2276872"/>
            <a:ext cx="414734" cy="654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5291" y="2467509"/>
            <a:ext cx="1241079" cy="886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4087" y="2901898"/>
            <a:ext cx="347155" cy="304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7992" y="3040903"/>
            <a:ext cx="642236" cy="86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6468" y="5186785"/>
            <a:ext cx="1189005" cy="5907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0700" y="5186785"/>
            <a:ext cx="642236" cy="5907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18162" y="5186785"/>
            <a:ext cx="1189005" cy="5907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92298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0216" y="2612188"/>
            <a:ext cx="1304043" cy="1287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1624" y="3227617"/>
            <a:ext cx="576064" cy="318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D92904F-CB37-49C8-A39B-4F505DC72EE7}"/>
              </a:ext>
            </a:extLst>
          </p:cNvPr>
          <p:cNvSpPr/>
          <p:nvPr/>
        </p:nvSpPr>
        <p:spPr bwMode="white">
          <a:xfrm>
            <a:off x="2999656" y="3644704"/>
            <a:ext cx="576064" cy="318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CBD2C76-0305-4C79-83E9-0B5FFA821D71}"/>
              </a:ext>
            </a:extLst>
          </p:cNvPr>
          <p:cNvSpPr/>
          <p:nvPr/>
        </p:nvSpPr>
        <p:spPr bwMode="white">
          <a:xfrm>
            <a:off x="2275304" y="4481856"/>
            <a:ext cx="4324752" cy="720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3A7D854-3BC8-4A57-AFD8-69E3688B00B6}"/>
              </a:ext>
            </a:extLst>
          </p:cNvPr>
          <p:cNvSpPr/>
          <p:nvPr/>
        </p:nvSpPr>
        <p:spPr bwMode="white">
          <a:xfrm>
            <a:off x="2351584" y="5720952"/>
            <a:ext cx="5904656" cy="720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1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511" y="2060848"/>
            <a:ext cx="2448273" cy="382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1624" y="2636912"/>
            <a:ext cx="5053442" cy="824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58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2986844"/>
            <a:ext cx="6236033" cy="829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5103442"/>
            <a:ext cx="5931371" cy="819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35243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5918" y="2423714"/>
            <a:ext cx="4910988" cy="744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7362" y="4794472"/>
            <a:ext cx="4346310" cy="1686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70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490580"/>
            <a:ext cx="4846016" cy="1362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0016" y="5692980"/>
            <a:ext cx="352264" cy="228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8198" y="5692980"/>
            <a:ext cx="371305" cy="228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42AA80A-8FF5-44CA-B16F-1179E26FFD13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0EBEA4-C53A-4E5E-A8DE-C3477CF68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0A67E92-D439-4558-BCDA-A9A5C440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9B37706-383E-4329-AB39-2356E581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489EA91-1E63-4BFD-825F-70ED5387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F75E699-74DE-4F42-81D8-A939C650C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65" r="37707"/>
          <a:stretch/>
        </p:blipFill>
        <p:spPr>
          <a:xfrm>
            <a:off x="4475820" y="2672813"/>
            <a:ext cx="3240360" cy="736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81A26A-DA1E-4879-8205-04F53E0AA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08"/>
          <a:stretch/>
        </p:blipFill>
        <p:spPr>
          <a:xfrm>
            <a:off x="3503712" y="3573016"/>
            <a:ext cx="5184576" cy="52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9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9289" y="1917866"/>
            <a:ext cx="980628" cy="228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3438" y="2384405"/>
            <a:ext cx="1599471" cy="295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5239" y="3384132"/>
            <a:ext cx="1504264" cy="295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3652" y="3384132"/>
            <a:ext cx="894942" cy="295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2826" y="3907798"/>
            <a:ext cx="504595" cy="228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6280" y="5307416"/>
            <a:ext cx="609322" cy="25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7636" y="5307416"/>
            <a:ext cx="609322" cy="25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58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07305" y="1280218"/>
            <a:ext cx="209454" cy="228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2148" y="1775998"/>
            <a:ext cx="218975" cy="219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4165" y="2443393"/>
            <a:ext cx="504595" cy="228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88595" y="2214572"/>
            <a:ext cx="637884" cy="629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3917" y="3816322"/>
            <a:ext cx="342743" cy="228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44" y="4846018"/>
            <a:ext cx="3417917" cy="305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92991" y="5379934"/>
            <a:ext cx="675966" cy="228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9471" y="5875714"/>
            <a:ext cx="685487" cy="228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4C393B3C-80B4-49A0-ACD4-A68A5D358875}"/>
              </a:ext>
            </a:extLst>
          </p:cNvPr>
          <p:cNvSpPr/>
          <p:nvPr/>
        </p:nvSpPr>
        <p:spPr bwMode="white">
          <a:xfrm>
            <a:off x="5288359" y="3810596"/>
            <a:ext cx="342743" cy="228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3CEF838-B9E6-44E3-A2EC-1DA6E4200103}"/>
              </a:ext>
            </a:extLst>
          </p:cNvPr>
          <p:cNvSpPr/>
          <p:nvPr/>
        </p:nvSpPr>
        <p:spPr bwMode="white">
          <a:xfrm>
            <a:off x="8752006" y="3834808"/>
            <a:ext cx="342743" cy="228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5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6016" y="1690313"/>
            <a:ext cx="314181" cy="286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099" y="2205265"/>
            <a:ext cx="276099" cy="219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64099" y="2710681"/>
            <a:ext cx="276099" cy="209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3206561"/>
            <a:ext cx="266578" cy="209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64099" y="3702440"/>
            <a:ext cx="276099" cy="209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8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3851" y="1757216"/>
            <a:ext cx="266578" cy="228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97785" y="2787347"/>
            <a:ext cx="238016" cy="238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7983" y="4170394"/>
            <a:ext cx="238016" cy="228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18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4231" y="1241972"/>
            <a:ext cx="228495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64429" y="3433371"/>
            <a:ext cx="276099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97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2299560"/>
            <a:ext cx="631540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1589" y="2293340"/>
            <a:ext cx="718427" cy="228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2823590"/>
            <a:ext cx="476033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2309088"/>
            <a:ext cx="209454" cy="219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6082" y="2309088"/>
            <a:ext cx="656925" cy="3278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1057" y="3852595"/>
            <a:ext cx="1075834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9950" y="3852595"/>
            <a:ext cx="923504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71465" y="4414736"/>
            <a:ext cx="4392488" cy="107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00056" y="4414736"/>
            <a:ext cx="3816424" cy="107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A11D1641-A38E-40AE-A8AE-691CD8705AC8}"/>
              </a:ext>
            </a:extLst>
          </p:cNvPr>
          <p:cNvSpPr/>
          <p:nvPr/>
        </p:nvSpPr>
        <p:spPr bwMode="white">
          <a:xfrm>
            <a:off x="2769458" y="2732408"/>
            <a:ext cx="631540" cy="336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3B7DD4D1-788C-47F7-B0E7-B807E47A7ECD}"/>
              </a:ext>
            </a:extLst>
          </p:cNvPr>
          <p:cNvSpPr/>
          <p:nvPr/>
        </p:nvSpPr>
        <p:spPr bwMode="white">
          <a:xfrm>
            <a:off x="5838288" y="2814062"/>
            <a:ext cx="718427" cy="228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CB03FB64-912A-4BA7-97FA-AD4C330462C8}"/>
              </a:ext>
            </a:extLst>
          </p:cNvPr>
          <p:cNvSpPr/>
          <p:nvPr/>
        </p:nvSpPr>
        <p:spPr bwMode="white">
          <a:xfrm>
            <a:off x="11143537" y="2774011"/>
            <a:ext cx="656925" cy="3278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0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909" y="2291644"/>
            <a:ext cx="2008859" cy="127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9157" y="2291644"/>
            <a:ext cx="1989818" cy="127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9884" y="2291644"/>
            <a:ext cx="3065652" cy="127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4371473"/>
            <a:ext cx="2018380" cy="1249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9157" y="4342852"/>
            <a:ext cx="2446809" cy="127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9884" y="4342852"/>
            <a:ext cx="1989818" cy="127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1477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2022-01-18T08:02:15Z</dcterms:modified>
</cp:coreProperties>
</file>