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1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7" r:id="rId10"/>
    <p:sldId id="331" r:id="rId11"/>
    <p:sldId id="332" r:id="rId12"/>
    <p:sldId id="338" r:id="rId13"/>
    <p:sldId id="333" r:id="rId14"/>
    <p:sldId id="334" r:id="rId15"/>
    <p:sldId id="335" r:id="rId16"/>
    <p:sldId id="336" r:id="rId1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653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46C5029D-C9B0-4267-B31C-91DD17CDD072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94B3396-2B62-45BC-909C-9B51A3A3D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A7F2439-6169-4DD8-8AE2-31C1251E1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4D0B419-F5B2-4764-849F-65212F8EE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64704"/>
            <a:ext cx="1111872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0518" y="3313457"/>
            <a:ext cx="3638854" cy="1205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60518" y="5641381"/>
            <a:ext cx="6441507" cy="7453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466"/>
          <a:stretch/>
        </p:blipFill>
        <p:spPr>
          <a:xfrm>
            <a:off x="695400" y="692696"/>
            <a:ext cx="9408448" cy="58593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9024" y="3897624"/>
            <a:ext cx="3460131" cy="2267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534"/>
          <a:stretch/>
        </p:blipFill>
        <p:spPr>
          <a:xfrm>
            <a:off x="623392" y="1196752"/>
            <a:ext cx="10729836" cy="36724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61033" y="1346611"/>
            <a:ext cx="834767" cy="282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23367" y="1346611"/>
            <a:ext cx="1072982" cy="282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4874" y="3999614"/>
            <a:ext cx="9302146" cy="718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4000D0D1-DFDB-473F-9988-B24908D6736D}"/>
              </a:ext>
            </a:extLst>
          </p:cNvPr>
          <p:cNvSpPr/>
          <p:nvPr/>
        </p:nvSpPr>
        <p:spPr bwMode="white">
          <a:xfrm>
            <a:off x="3495735" y="1792001"/>
            <a:ext cx="1016089" cy="282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50207071-F0F2-4CBE-AE7F-7593CC76F2A0}"/>
              </a:ext>
            </a:extLst>
          </p:cNvPr>
          <p:cNvSpPr/>
          <p:nvPr/>
        </p:nvSpPr>
        <p:spPr bwMode="white">
          <a:xfrm>
            <a:off x="7384167" y="1802315"/>
            <a:ext cx="812182" cy="2821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42997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92696"/>
            <a:ext cx="1035243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76593" y="2216143"/>
            <a:ext cx="3781632" cy="7446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42841" y="4732398"/>
            <a:ext cx="308006" cy="208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63092" y="4732398"/>
            <a:ext cx="308006" cy="208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83343" y="4732398"/>
            <a:ext cx="308006" cy="208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95038" y="4732398"/>
            <a:ext cx="316561" cy="208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15289" y="4732398"/>
            <a:ext cx="316561" cy="208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66389" y="6136024"/>
            <a:ext cx="205337" cy="196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18665" y="6136024"/>
            <a:ext cx="196781" cy="2054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11D3349E-90B8-4B06-A2C8-9B58E1952AF4}"/>
              </a:ext>
            </a:extLst>
          </p:cNvPr>
          <p:cNvSpPr/>
          <p:nvPr/>
        </p:nvSpPr>
        <p:spPr bwMode="white">
          <a:xfrm>
            <a:off x="3842489" y="5149206"/>
            <a:ext cx="308006" cy="208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063D016E-82B0-441B-B084-E8D5C9D5BD10}"/>
              </a:ext>
            </a:extLst>
          </p:cNvPr>
          <p:cNvSpPr/>
          <p:nvPr/>
        </p:nvSpPr>
        <p:spPr bwMode="white">
          <a:xfrm>
            <a:off x="3842489" y="5592181"/>
            <a:ext cx="308006" cy="208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>
            <a:extLst>
              <a:ext uri="{FF2B5EF4-FFF2-40B4-BE49-F238E27FC236}">
                <a16:creationId xmlns:a16="http://schemas.microsoft.com/office/drawing/2014/main" id="{22BB0F93-6347-47E8-BCB6-2C3C11693C16}"/>
              </a:ext>
            </a:extLst>
          </p:cNvPr>
          <p:cNvSpPr/>
          <p:nvPr/>
        </p:nvSpPr>
        <p:spPr bwMode="white">
          <a:xfrm>
            <a:off x="5263092" y="5149206"/>
            <a:ext cx="308006" cy="208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>
            <a:extLst>
              <a:ext uri="{FF2B5EF4-FFF2-40B4-BE49-F238E27FC236}">
                <a16:creationId xmlns:a16="http://schemas.microsoft.com/office/drawing/2014/main" id="{B4DE8842-9EAC-479A-8370-DC5130996D2D}"/>
              </a:ext>
            </a:extLst>
          </p:cNvPr>
          <p:cNvSpPr/>
          <p:nvPr/>
        </p:nvSpPr>
        <p:spPr bwMode="white">
          <a:xfrm>
            <a:off x="5234427" y="5566014"/>
            <a:ext cx="308006" cy="208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>
            <a:extLst>
              <a:ext uri="{FF2B5EF4-FFF2-40B4-BE49-F238E27FC236}">
                <a16:creationId xmlns:a16="http://schemas.microsoft.com/office/drawing/2014/main" id="{BC0843DD-5B88-4BDC-A807-91BA6FADF89A}"/>
              </a:ext>
            </a:extLst>
          </p:cNvPr>
          <p:cNvSpPr/>
          <p:nvPr/>
        </p:nvSpPr>
        <p:spPr bwMode="white">
          <a:xfrm>
            <a:off x="6683343" y="5129509"/>
            <a:ext cx="308006" cy="208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>
            <a:extLst>
              <a:ext uri="{FF2B5EF4-FFF2-40B4-BE49-F238E27FC236}">
                <a16:creationId xmlns:a16="http://schemas.microsoft.com/office/drawing/2014/main" id="{2EA9248D-845D-4716-94A0-8B8CD9B3A241}"/>
              </a:ext>
            </a:extLst>
          </p:cNvPr>
          <p:cNvSpPr/>
          <p:nvPr/>
        </p:nvSpPr>
        <p:spPr bwMode="white">
          <a:xfrm>
            <a:off x="6683343" y="5592181"/>
            <a:ext cx="308006" cy="208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">
            <a:extLst>
              <a:ext uri="{FF2B5EF4-FFF2-40B4-BE49-F238E27FC236}">
                <a16:creationId xmlns:a16="http://schemas.microsoft.com/office/drawing/2014/main" id="{5DF67AD4-FDF7-4BC4-8D3C-869CCFF04046}"/>
              </a:ext>
            </a:extLst>
          </p:cNvPr>
          <p:cNvSpPr/>
          <p:nvPr/>
        </p:nvSpPr>
        <p:spPr bwMode="white">
          <a:xfrm>
            <a:off x="8074105" y="5159989"/>
            <a:ext cx="316561" cy="208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">
            <a:extLst>
              <a:ext uri="{FF2B5EF4-FFF2-40B4-BE49-F238E27FC236}">
                <a16:creationId xmlns:a16="http://schemas.microsoft.com/office/drawing/2014/main" id="{D5E1ABE7-CD4A-4B9A-8B3A-C85FEC022AAE}"/>
              </a:ext>
            </a:extLst>
          </p:cNvPr>
          <p:cNvSpPr/>
          <p:nvPr/>
        </p:nvSpPr>
        <p:spPr bwMode="white">
          <a:xfrm>
            <a:off x="8072423" y="5566014"/>
            <a:ext cx="316561" cy="208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27AF9DD4-B0C7-40E3-847C-16B33795BFA9}"/>
              </a:ext>
            </a:extLst>
          </p:cNvPr>
          <p:cNvSpPr/>
          <p:nvPr/>
        </p:nvSpPr>
        <p:spPr bwMode="white">
          <a:xfrm>
            <a:off x="9521618" y="5129509"/>
            <a:ext cx="316561" cy="208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E48B6DFC-D026-441E-9FE5-68B25990E500}"/>
              </a:ext>
            </a:extLst>
          </p:cNvPr>
          <p:cNvSpPr/>
          <p:nvPr/>
        </p:nvSpPr>
        <p:spPr bwMode="white">
          <a:xfrm>
            <a:off x="9498729" y="5566014"/>
            <a:ext cx="316561" cy="208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92838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6361" y="2237425"/>
            <a:ext cx="4877131" cy="1302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6361" y="5284709"/>
            <a:ext cx="4877131" cy="12930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59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1190" y="3176559"/>
            <a:ext cx="5455338" cy="13722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FCD9F15-10F3-4AE0-8F4C-F61B6C7BE8CC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B4E5405-1F5E-4229-87CB-38B40E788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43F1192-9CE5-4ED7-918D-2D15CF21F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1368573A-5E35-4B4F-A9F4-AE8F4752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D4CECBE-7B9B-4A42-8BF2-8974CD952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3312DB6-8AFA-46D3-94AF-9E82BD901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539" r="27706"/>
          <a:stretch/>
        </p:blipFill>
        <p:spPr>
          <a:xfrm>
            <a:off x="3287688" y="2767634"/>
            <a:ext cx="5616624" cy="6712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58FF2A-D382-4025-87BA-A9EC669828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708"/>
          <a:stretch/>
        </p:blipFill>
        <p:spPr>
          <a:xfrm>
            <a:off x="3503712" y="3573016"/>
            <a:ext cx="5184576" cy="528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92696"/>
            <a:ext cx="1028985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8042" y="1994438"/>
            <a:ext cx="1428674" cy="272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95963" y="1994438"/>
            <a:ext cx="858905" cy="2722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26505" y="3432311"/>
            <a:ext cx="1148042" cy="263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80873" y="3432311"/>
            <a:ext cx="323152" cy="263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9086" y="3925783"/>
            <a:ext cx="323152" cy="263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20853" y="3925783"/>
            <a:ext cx="323152" cy="263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18443" y="4538368"/>
            <a:ext cx="323152" cy="2467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16887" y="4555384"/>
            <a:ext cx="195592" cy="204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68042" y="5159461"/>
            <a:ext cx="314648" cy="2467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66485" y="5167969"/>
            <a:ext cx="195592" cy="1956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73433" y="6180436"/>
            <a:ext cx="331656" cy="204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626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5983" y="1880336"/>
            <a:ext cx="371305" cy="228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9586" y="2442478"/>
            <a:ext cx="342743" cy="228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69752" y="2442478"/>
            <a:ext cx="218975" cy="219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324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26016" y="1766239"/>
            <a:ext cx="314181" cy="2859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26016" y="2319043"/>
            <a:ext cx="314181" cy="2859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73619" y="2900440"/>
            <a:ext cx="266578" cy="2192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64099" y="3453244"/>
            <a:ext cx="276099" cy="2192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64099" y="4015578"/>
            <a:ext cx="276099" cy="2096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26016" y="4539789"/>
            <a:ext cx="314181" cy="2859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373619" y="5673990"/>
            <a:ext cx="266578" cy="2096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64704"/>
            <a:ext cx="1134093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06335" y="1590241"/>
            <a:ext cx="234316" cy="225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19329" y="3625941"/>
            <a:ext cx="234316" cy="2251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78590" y="4873629"/>
            <a:ext cx="234316" cy="2345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07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97652" y="1346778"/>
            <a:ext cx="218975" cy="228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45719" y="2976036"/>
            <a:ext cx="276099" cy="228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3213"/>
          <a:stretch/>
        </p:blipFill>
        <p:spPr>
          <a:xfrm>
            <a:off x="720000" y="1079999"/>
            <a:ext cx="10272544" cy="35269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5653" y="2422794"/>
            <a:ext cx="738604" cy="13767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22130" y="2915718"/>
            <a:ext cx="534851" cy="4844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59314" y="3111189"/>
            <a:ext cx="1197048" cy="467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032"/>
          <a:stretch/>
        </p:blipFill>
        <p:spPr>
          <a:xfrm>
            <a:off x="623392" y="980728"/>
            <a:ext cx="11115264" cy="43204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985529" y="2248168"/>
            <a:ext cx="1460601" cy="459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11411" y="2248168"/>
            <a:ext cx="1818861" cy="367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54339" y="3103386"/>
            <a:ext cx="202095" cy="220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72395" y="3103386"/>
            <a:ext cx="202095" cy="220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08826" y="3112582"/>
            <a:ext cx="146978" cy="2115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54443" y="3103386"/>
            <a:ext cx="192909" cy="220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87311" y="4114935"/>
            <a:ext cx="1221760" cy="459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72710" y="4896587"/>
            <a:ext cx="146978" cy="2115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63211" y="4887392"/>
            <a:ext cx="220468" cy="220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108826" y="4896587"/>
            <a:ext cx="146978" cy="2115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745257" y="4887392"/>
            <a:ext cx="211281" cy="220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5">
            <a:extLst>
              <a:ext uri="{FF2B5EF4-FFF2-40B4-BE49-F238E27FC236}">
                <a16:creationId xmlns:a16="http://schemas.microsoft.com/office/drawing/2014/main" id="{33BCCDDE-E4BF-4D05-A705-3597FA464FA0}"/>
              </a:ext>
            </a:extLst>
          </p:cNvPr>
          <p:cNvSpPr/>
          <p:nvPr/>
        </p:nvSpPr>
        <p:spPr bwMode="white">
          <a:xfrm rot="5400000">
            <a:off x="1376610" y="2243570"/>
            <a:ext cx="1460601" cy="459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5">
            <a:extLst>
              <a:ext uri="{FF2B5EF4-FFF2-40B4-BE49-F238E27FC236}">
                <a16:creationId xmlns:a16="http://schemas.microsoft.com/office/drawing/2014/main" id="{312FDB7D-0427-462B-B014-902045861756}"/>
              </a:ext>
            </a:extLst>
          </p:cNvPr>
          <p:cNvSpPr/>
          <p:nvPr/>
        </p:nvSpPr>
        <p:spPr bwMode="white">
          <a:xfrm rot="5400000">
            <a:off x="6613608" y="2235921"/>
            <a:ext cx="1460601" cy="459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5">
            <a:extLst>
              <a:ext uri="{FF2B5EF4-FFF2-40B4-BE49-F238E27FC236}">
                <a16:creationId xmlns:a16="http://schemas.microsoft.com/office/drawing/2014/main" id="{816E9E69-E1D4-4030-A212-B430C999B89E}"/>
              </a:ext>
            </a:extLst>
          </p:cNvPr>
          <p:cNvSpPr/>
          <p:nvPr/>
        </p:nvSpPr>
        <p:spPr bwMode="white">
          <a:xfrm rot="5400000">
            <a:off x="1651686" y="4113076"/>
            <a:ext cx="890123" cy="459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5">
            <a:extLst>
              <a:ext uri="{FF2B5EF4-FFF2-40B4-BE49-F238E27FC236}">
                <a16:creationId xmlns:a16="http://schemas.microsoft.com/office/drawing/2014/main" id="{D043D095-9431-4156-9AFA-8F2F7815D3B0}"/>
              </a:ext>
            </a:extLst>
          </p:cNvPr>
          <p:cNvSpPr/>
          <p:nvPr/>
        </p:nvSpPr>
        <p:spPr bwMode="white">
          <a:xfrm rot="2589352">
            <a:off x="3972890" y="4092444"/>
            <a:ext cx="1460601" cy="63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5">
            <a:extLst>
              <a:ext uri="{FF2B5EF4-FFF2-40B4-BE49-F238E27FC236}">
                <a16:creationId xmlns:a16="http://schemas.microsoft.com/office/drawing/2014/main" id="{1BDD9651-48B2-46E5-9243-FB3E8E85EC2E}"/>
              </a:ext>
            </a:extLst>
          </p:cNvPr>
          <p:cNvSpPr/>
          <p:nvPr/>
        </p:nvSpPr>
        <p:spPr bwMode="white">
          <a:xfrm rot="5400000">
            <a:off x="9474069" y="4083378"/>
            <a:ext cx="1080122" cy="593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9385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1486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187</cp:revision>
  <dcterms:created xsi:type="dcterms:W3CDTF">2015-08-18T12:29:20Z</dcterms:created>
  <dcterms:modified xsi:type="dcterms:W3CDTF">2022-01-18T07:53:24Z</dcterms:modified>
</cp:coreProperties>
</file>