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1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302" y="-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58264C2C-16B0-4371-9DF7-5358BA3B6BE7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FC86620-C250-4E6E-822E-5BD77D2C0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FB3CF8F-2AB7-4760-8956-E0F38F7CF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CFA0792-E841-454B-9DD5-851FFFBA0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08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8429" y="2232187"/>
            <a:ext cx="2608661" cy="7712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65685" y="2241709"/>
            <a:ext cx="2132628" cy="733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429" y="4250895"/>
            <a:ext cx="2694347" cy="7332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65685" y="4250895"/>
            <a:ext cx="2046942" cy="7903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0046951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87513" y="2617662"/>
            <a:ext cx="2607225" cy="6898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13505" y="5252467"/>
            <a:ext cx="4076903" cy="6981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703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67140" y="3574773"/>
            <a:ext cx="4846016" cy="799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81322" y="5583922"/>
            <a:ext cx="4512793" cy="79985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01480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58432" y="2237468"/>
            <a:ext cx="3522918" cy="774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258432" y="5181265"/>
            <a:ext cx="3877941" cy="7746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985311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8036" y="2025063"/>
            <a:ext cx="2817503" cy="11324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96179" y="5658670"/>
            <a:ext cx="4405402" cy="69250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70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8644" y="2777434"/>
            <a:ext cx="5322049" cy="81057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8541DBB7-8C51-4D0B-BF37-4E4729FC980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F0BB46F-012E-43D7-AC42-499B07257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8253EA-8ADD-4C9B-AC4E-E6EA01B38A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AEA87E2-7310-4977-A67D-3B824C2DE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F8FE984-CC86-4C14-B1AE-946F4C780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9B2C8DE3-0D1A-4CAC-A31A-AE772BEDA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790" r="33331"/>
          <a:stretch/>
        </p:blipFill>
        <p:spPr>
          <a:xfrm>
            <a:off x="3971764" y="2692759"/>
            <a:ext cx="4248472" cy="736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39906D-CE3A-4249-B334-41A4F7945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708"/>
          <a:stretch/>
        </p:blipFill>
        <p:spPr>
          <a:xfrm>
            <a:off x="3503712" y="3573016"/>
            <a:ext cx="5184576" cy="5284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35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51834" y="1976715"/>
            <a:ext cx="637884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93719" y="1976715"/>
            <a:ext cx="675966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785322" y="2568165"/>
            <a:ext cx="675966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050909" y="2568165"/>
            <a:ext cx="809256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08231" y="3130997"/>
            <a:ext cx="666446" cy="295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050247" y="3130997"/>
            <a:ext cx="666446" cy="2957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61553" y="3751066"/>
            <a:ext cx="342743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18743" y="4342517"/>
            <a:ext cx="485553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822743" y="4342517"/>
            <a:ext cx="361785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1230809" y="4342517"/>
            <a:ext cx="209454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76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3090" y="1289542"/>
            <a:ext cx="618842" cy="219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35933" y="1280018"/>
            <a:ext cx="685487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8231" y="1870548"/>
            <a:ext cx="828297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12297" y="1880073"/>
            <a:ext cx="656925" cy="219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6132" y="3051609"/>
            <a:ext cx="523636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5669" y="3051609"/>
            <a:ext cx="514115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52958" y="3642139"/>
            <a:ext cx="675966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242975" y="3642139"/>
            <a:ext cx="666446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100495" y="4232669"/>
            <a:ext cx="152330" cy="219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547305" y="4232669"/>
            <a:ext cx="790214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414347" y="5404205"/>
            <a:ext cx="361785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832264" y="5994735"/>
            <a:ext cx="666446" cy="2285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62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64099" y="1919654"/>
            <a:ext cx="276099" cy="219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26016" y="2492146"/>
            <a:ext cx="314181" cy="286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26016" y="3083721"/>
            <a:ext cx="314181" cy="286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73619" y="3694379"/>
            <a:ext cx="266578" cy="2099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64099" y="4276413"/>
            <a:ext cx="276099" cy="2194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587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8876" y="1832697"/>
            <a:ext cx="276099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336198" y="2937924"/>
            <a:ext cx="276099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84859" y="4033624"/>
            <a:ext cx="228495" cy="2286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84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23074" y="1280271"/>
            <a:ext cx="218975" cy="228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37256" y="2930123"/>
            <a:ext cx="218975" cy="2288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61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33520" y="2346586"/>
            <a:ext cx="78069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94446" y="2346586"/>
            <a:ext cx="514115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41322" y="2346586"/>
            <a:ext cx="79021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078479" y="2346586"/>
            <a:ext cx="64740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6396" y="3994100"/>
            <a:ext cx="1075834" cy="228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6049" y="3994100"/>
            <a:ext cx="1075834" cy="228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10214" y="4594062"/>
            <a:ext cx="3284628" cy="1085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4594062"/>
            <a:ext cx="3560727" cy="10856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E78D965-AE1B-4BB7-8E08-1F265A32B4C7}"/>
              </a:ext>
            </a:extLst>
          </p:cNvPr>
          <p:cNvSpPr/>
          <p:nvPr/>
        </p:nvSpPr>
        <p:spPr bwMode="white">
          <a:xfrm>
            <a:off x="3152528" y="2841476"/>
            <a:ext cx="78069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83C4FC70-97A2-4F33-8578-D4022C061478}"/>
              </a:ext>
            </a:extLst>
          </p:cNvPr>
          <p:cNvSpPr/>
          <p:nvPr/>
        </p:nvSpPr>
        <p:spPr bwMode="white">
          <a:xfrm>
            <a:off x="5994446" y="2831584"/>
            <a:ext cx="514115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731F2792-8762-4E46-9E7F-5FEF024B6489}"/>
              </a:ext>
            </a:extLst>
          </p:cNvPr>
          <p:cNvSpPr/>
          <p:nvPr/>
        </p:nvSpPr>
        <p:spPr bwMode="white">
          <a:xfrm>
            <a:off x="8560409" y="2894389"/>
            <a:ext cx="79021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5">
            <a:extLst>
              <a:ext uri="{FF2B5EF4-FFF2-40B4-BE49-F238E27FC236}">
                <a16:creationId xmlns:a16="http://schemas.microsoft.com/office/drawing/2014/main" id="{4ABFD4EF-E721-4551-A44B-DF3A1BFFC345}"/>
              </a:ext>
            </a:extLst>
          </p:cNvPr>
          <p:cNvSpPr/>
          <p:nvPr/>
        </p:nvSpPr>
        <p:spPr bwMode="white">
          <a:xfrm>
            <a:off x="11104000" y="2841476"/>
            <a:ext cx="647404" cy="2903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976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8909" y="2376460"/>
            <a:ext cx="2465851" cy="772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52099" y="2376460"/>
            <a:ext cx="1856528" cy="7721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08099" y="2347862"/>
            <a:ext cx="3065652" cy="800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8909" y="3482264"/>
            <a:ext cx="923504" cy="228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08099" y="3482264"/>
            <a:ext cx="923504" cy="22878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38909" y="4578536"/>
            <a:ext cx="2932363" cy="1325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318479" y="4549938"/>
            <a:ext cx="6036099" cy="13536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187</cp:revision>
  <dcterms:created xsi:type="dcterms:W3CDTF">2015-08-18T12:29:20Z</dcterms:created>
  <dcterms:modified xsi:type="dcterms:W3CDTF">2022-01-18T07:35:49Z</dcterms:modified>
</cp:coreProperties>
</file>