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1" r:id="rId16"/>
    <p:sldId id="337" r:id="rId17"/>
    <p:sldId id="338" r:id="rId18"/>
    <p:sldId id="339" r:id="rId19"/>
    <p:sldId id="340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D08C238-60AC-41FA-A679-B6FDF17BF506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671AD27-1C5A-41D2-A290-4A8DADAE6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5D51D2C-DE8C-4E22-A92E-7D997E3C5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4F79098-44E5-4FD7-AB34-CA77B9C3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96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2205005"/>
            <a:ext cx="2475371" cy="127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2205005"/>
            <a:ext cx="2599140" cy="127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033" y="2224072"/>
            <a:ext cx="2008859" cy="125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4760101"/>
            <a:ext cx="1989818" cy="127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7305" y="4760101"/>
            <a:ext cx="2142148" cy="127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033" y="4788702"/>
            <a:ext cx="1999338" cy="1248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6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929403"/>
            <a:ext cx="2323041" cy="1278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9355" y="1958035"/>
            <a:ext cx="1694677" cy="1250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9603" y="1929403"/>
            <a:ext cx="2913322" cy="1278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1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1404" y="2300163"/>
            <a:ext cx="1618512" cy="1820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9398" y="2328761"/>
            <a:ext cx="1573200" cy="3469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1404" y="4854880"/>
            <a:ext cx="1618512" cy="962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8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41" y="2052741"/>
            <a:ext cx="333223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4198" y="3578610"/>
            <a:ext cx="333223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6876" y="4341544"/>
            <a:ext cx="342743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0F69FA4-7FE6-4D78-B6CA-3A3824AD287F}"/>
              </a:ext>
            </a:extLst>
          </p:cNvPr>
          <p:cNvSpPr/>
          <p:nvPr/>
        </p:nvSpPr>
        <p:spPr bwMode="white">
          <a:xfrm>
            <a:off x="8498512" y="2041837"/>
            <a:ext cx="317226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C01AF08-D501-4544-9BD8-F2F489DCA764}"/>
              </a:ext>
            </a:extLst>
          </p:cNvPr>
          <p:cNvSpPr/>
          <p:nvPr/>
        </p:nvSpPr>
        <p:spPr bwMode="white">
          <a:xfrm>
            <a:off x="2424197" y="2829981"/>
            <a:ext cx="333223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3466543-5ADF-47D3-AC2F-A16E4409F5D0}"/>
              </a:ext>
            </a:extLst>
          </p:cNvPr>
          <p:cNvSpPr/>
          <p:nvPr/>
        </p:nvSpPr>
        <p:spPr bwMode="white">
          <a:xfrm>
            <a:off x="8333963" y="2811408"/>
            <a:ext cx="317226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14A8D2B3-C823-4878-8761-DBF4EF46008A}"/>
              </a:ext>
            </a:extLst>
          </p:cNvPr>
          <p:cNvSpPr/>
          <p:nvPr/>
        </p:nvSpPr>
        <p:spPr bwMode="white">
          <a:xfrm>
            <a:off x="8887167" y="3590809"/>
            <a:ext cx="317226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9AEB68E-9FD8-426F-881B-04E3B3C9866B}"/>
              </a:ext>
            </a:extLst>
          </p:cNvPr>
          <p:cNvSpPr/>
          <p:nvPr/>
        </p:nvSpPr>
        <p:spPr bwMode="white">
          <a:xfrm>
            <a:off x="8641624" y="4338816"/>
            <a:ext cx="317226" cy="228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623392" y="836712"/>
            <a:ext cx="10297144" cy="3672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3742" y="2060848"/>
            <a:ext cx="5234345" cy="208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32"/>
          <a:stretch/>
        </p:blipFill>
        <p:spPr>
          <a:xfrm>
            <a:off x="407368" y="909917"/>
            <a:ext cx="10688295" cy="36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293703" y="2276872"/>
            <a:ext cx="4874305" cy="2376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795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04942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052" y="2430246"/>
            <a:ext cx="3980875" cy="737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8191" y="4789764"/>
            <a:ext cx="3842108" cy="16568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65819"/>
            <a:ext cx="9937104" cy="6526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528" y="2348880"/>
            <a:ext cx="4134301" cy="1734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1544" y="4509120"/>
            <a:ext cx="4442953" cy="1734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B1B1073-FD75-4DA8-8BC6-6069C99F4C6E}"/>
              </a:ext>
            </a:extLst>
          </p:cNvPr>
          <p:cNvSpPr/>
          <p:nvPr/>
        </p:nvSpPr>
        <p:spPr bwMode="white">
          <a:xfrm>
            <a:off x="444116" y="6243439"/>
            <a:ext cx="2123492" cy="435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368032"/>
            <a:ext cx="11520000" cy="3161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520266"/>
            <a:ext cx="2760991" cy="1276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6033" y="2520266"/>
            <a:ext cx="3703537" cy="1790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14.png">
            <a:extLst>
              <a:ext uri="{FF2B5EF4-FFF2-40B4-BE49-F238E27FC236}">
                <a16:creationId xmlns:a16="http://schemas.microsoft.com/office/drawing/2014/main" id="{90359630-1B22-42E7-ADE8-F6F2F64F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030" r="78986" b="349"/>
          <a:stretch/>
        </p:blipFill>
        <p:spPr>
          <a:xfrm>
            <a:off x="730411" y="836712"/>
            <a:ext cx="2538636" cy="525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B27FAE2-A9F4-4CB0-821A-B776AF001C9A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6DCDC5F-A445-4A43-BFE5-98042BFE4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CF2A953-F7AC-4290-A696-6A60EAA7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7030AE-9A87-4AF8-AD1C-B142E581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1A835A-F0FD-454C-8D64-02F1E6E6B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3CEBF52-F092-4A5B-8F0A-231E651D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>
            <a:extLst>
              <a:ext uri="{FF2B5EF4-FFF2-40B4-BE49-F238E27FC236}">
                <a16:creationId xmlns:a16="http://schemas.microsoft.com/office/drawing/2014/main" id="{D58D0222-2C65-4A23-974B-CF5F0A177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r="32706"/>
          <a:stretch/>
        </p:blipFill>
        <p:spPr>
          <a:xfrm>
            <a:off x="4007768" y="2736068"/>
            <a:ext cx="4320480" cy="692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FF47968-24E4-4837-BECC-7A1AE5AD5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8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75074" y="1930979"/>
            <a:ext cx="1123438" cy="229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1272" y="1902294"/>
            <a:ext cx="1589950" cy="29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545" y="2428180"/>
            <a:ext cx="1599471" cy="29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0727" y="2944505"/>
            <a:ext cx="1599471" cy="29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5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7305" y="2062174"/>
            <a:ext cx="37130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2062174"/>
            <a:ext cx="380826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748743"/>
            <a:ext cx="37130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7619" y="2758278"/>
            <a:ext cx="247537" cy="190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8793" y="3435311"/>
            <a:ext cx="21897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9157" y="3435311"/>
            <a:ext cx="36178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9487" y="4131416"/>
            <a:ext cx="209454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8330" y="4140951"/>
            <a:ext cx="247537" cy="190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5735" y="4131416"/>
            <a:ext cx="22849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5950" y="4160023"/>
            <a:ext cx="218975" cy="162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37190" y="4131416"/>
            <a:ext cx="36178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81123" y="4827520"/>
            <a:ext cx="21897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09157" y="4827520"/>
            <a:ext cx="247537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85123" y="4827520"/>
            <a:ext cx="504595" cy="2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6595" y="1223057"/>
            <a:ext cx="51411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253070"/>
            <a:ext cx="37130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4F8265B4-36FD-492B-910E-34778BAF03CC}"/>
              </a:ext>
            </a:extLst>
          </p:cNvPr>
          <p:cNvSpPr/>
          <p:nvPr/>
        </p:nvSpPr>
        <p:spPr bwMode="white">
          <a:xfrm>
            <a:off x="2999656" y="3504054"/>
            <a:ext cx="288031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DE4E850-125B-4700-A194-7221D132313A}"/>
              </a:ext>
            </a:extLst>
          </p:cNvPr>
          <p:cNvSpPr/>
          <p:nvPr/>
        </p:nvSpPr>
        <p:spPr bwMode="white">
          <a:xfrm>
            <a:off x="2679285" y="4213468"/>
            <a:ext cx="288031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72D3F9F-60F1-43EC-B00B-A856D8A2AE6B}"/>
              </a:ext>
            </a:extLst>
          </p:cNvPr>
          <p:cNvSpPr/>
          <p:nvPr/>
        </p:nvSpPr>
        <p:spPr bwMode="white">
          <a:xfrm>
            <a:off x="8595964" y="3516248"/>
            <a:ext cx="288031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99DB3D77-4D8F-402A-B2E1-F380B11B811F}"/>
              </a:ext>
            </a:extLst>
          </p:cNvPr>
          <p:cNvSpPr/>
          <p:nvPr/>
        </p:nvSpPr>
        <p:spPr bwMode="white">
          <a:xfrm>
            <a:off x="8827224" y="4213467"/>
            <a:ext cx="288031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7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73619" y="1785833"/>
            <a:ext cx="266578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2281824"/>
            <a:ext cx="314181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2815968"/>
            <a:ext cx="276099" cy="219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340573"/>
            <a:ext cx="266578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3855641"/>
            <a:ext cx="266578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2677" y="1700239"/>
            <a:ext cx="238016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730792"/>
            <a:ext cx="276099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3751802"/>
            <a:ext cx="228495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9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2727" y="1251907"/>
            <a:ext cx="218975" cy="229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1454" y="2273805"/>
            <a:ext cx="238016" cy="2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4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2280011"/>
            <a:ext cx="50459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0462" y="2280011"/>
            <a:ext cx="36178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2280011"/>
            <a:ext cx="37130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97719" y="2280011"/>
            <a:ext cx="523636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6462" y="2794302"/>
            <a:ext cx="50459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2794302"/>
            <a:ext cx="21897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9537" y="2794302"/>
            <a:ext cx="504595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0049" y="2794302"/>
            <a:ext cx="209454" cy="228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2022-01-18T08:04:10Z</dcterms:modified>
</cp:coreProperties>
</file>